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Default Extension="png" ContentType="image/png"/>
  <Override PartName="/ppt/notesSlides/notesSlide1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69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5854700" cy="3302000"/>
  <p:notesSz cx="5854700" cy="3302000"/>
  <p:embeddedFontLst>
    <p:embeddedFont>
      <p:font typeface="Calibri" pitchFamily="34" charset="0"/>
      <p:regular r:id="rId16"/>
      <p:bold r:id="rId17"/>
      <p:italic r:id="rId18"/>
      <p:boldItalic r:id="rId19"/>
    </p:embeddedFont>
    <p:embeddedFont>
      <p:font typeface="Raleway" pitchFamily="34" charset="0"/>
      <p:regular r:id="rId20"/>
      <p:bold r:id="rId21"/>
      <p:italic r:id="rId22"/>
      <p:boldItalic r:id="rId23"/>
    </p:embeddedFont>
    <p:embeddedFont>
      <p:font typeface="Raleway ExtraBold" pitchFamily="34" charset="0"/>
      <p:bold r:id="rId24"/>
    </p:embeddedFont>
    <p:embeddedFont>
      <p:font typeface="Brady Bunch Remastered" charset="0"/>
      <p:regular r:id="rId25"/>
    </p:embeddedFont>
    <p:embeddedFont>
      <p:font typeface="Verdana" pitchFamily="34" charset="0"/>
      <p:regular r:id="rId26"/>
      <p:bold r:id="rId27"/>
      <p:italic r:id="rId28"/>
      <p:boldItalic r:id="rId29"/>
    </p:embeddedFont>
    <p:embeddedFont>
      <p:font typeface="Raleway SemiBold" pitchFamily="34" charset="0"/>
      <p:bold r:id="rId30"/>
    </p:embeddedFont>
  </p:embeddedFontLst>
  <p:defaultTextStyle>
    <a:defPPr>
      <a:defRPr lang="uk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230" d="100"/>
          <a:sy n="230" d="100"/>
        </p:scale>
        <p:origin x="-840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font" Target="fonts/font1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3317875" y="0"/>
            <a:ext cx="2536825" cy="165100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588" y="0"/>
            <a:ext cx="2536825" cy="165100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50E51943-A6D4-4D51-8DF4-555018734E07}" type="datetimeFigureOut">
              <a:rPr lang="he-IL" smtClean="0"/>
              <a:t>י"ט/טבת/תש"פ</a:t>
            </a:fld>
            <a:endParaRPr lang="he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828800" y="247650"/>
            <a:ext cx="2197100" cy="12382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he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585788" y="1568450"/>
            <a:ext cx="4683125" cy="1485900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3317875" y="3136900"/>
            <a:ext cx="2536825" cy="16510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588" y="3136900"/>
            <a:ext cx="2536825" cy="16510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0CC94B43-8C4A-4CC4-91BA-C9E1905A4C2A}" type="slidenum">
              <a:rPr lang="he-IL" smtClean="0"/>
              <a:t>‹#›</a:t>
            </a:fld>
            <a:endParaRPr lang="he-I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B6DF99-3F0F-4E73-BB80-E3B93EAD649C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6855237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13" Type="http://schemas.openxmlformats.org/officeDocument/2006/relationships/image" Target="../media/image20.png"/><Relationship Id="rId18" Type="http://schemas.openxmlformats.org/officeDocument/2006/relationships/image" Target="../media/image25.jpeg"/><Relationship Id="rId3" Type="http://schemas.openxmlformats.org/officeDocument/2006/relationships/hyperlink" Target="http://www.skywind.com/" TargetMode="External"/><Relationship Id="rId7" Type="http://schemas.openxmlformats.org/officeDocument/2006/relationships/image" Target="../media/image14.jpeg"/><Relationship Id="rId12" Type="http://schemas.openxmlformats.org/officeDocument/2006/relationships/image" Target="../media/image19.jpeg"/><Relationship Id="rId17" Type="http://schemas.openxmlformats.org/officeDocument/2006/relationships/image" Target="../media/image24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23.png"/><Relationship Id="rId20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jpeg"/><Relationship Id="rId11" Type="http://schemas.openxmlformats.org/officeDocument/2006/relationships/image" Target="../media/image18.jpeg"/><Relationship Id="rId5" Type="http://schemas.openxmlformats.org/officeDocument/2006/relationships/image" Target="../media/image12.png"/><Relationship Id="rId15" Type="http://schemas.openxmlformats.org/officeDocument/2006/relationships/image" Target="../media/image22.png"/><Relationship Id="rId10" Type="http://schemas.openxmlformats.org/officeDocument/2006/relationships/image" Target="../media/image17.png"/><Relationship Id="rId19" Type="http://schemas.openxmlformats.org/officeDocument/2006/relationships/image" Target="../media/image26.png"/><Relationship Id="rId4" Type="http://schemas.openxmlformats.org/officeDocument/2006/relationships/image" Target="../media/image11.png"/><Relationship Id="rId9" Type="http://schemas.openxmlformats.org/officeDocument/2006/relationships/image" Target="../media/image16.jpeg"/><Relationship Id="rId14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4.png"/><Relationship Id="rId7" Type="http://schemas.openxmlformats.org/officeDocument/2006/relationships/image" Target="../media/image37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1.png"/><Relationship Id="rId7" Type="http://schemas.openxmlformats.org/officeDocument/2006/relationships/image" Target="../media/image47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52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0" y="0"/>
            <a:ext cx="5852160" cy="32918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77823" y="385059"/>
            <a:ext cx="1225558" cy="2393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77823" y="1403474"/>
            <a:ext cx="581662" cy="30528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78411" y="1325219"/>
            <a:ext cx="0" cy="461802"/>
          </a:xfrm>
          <a:custGeom>
            <a:avLst/>
            <a:gdLst/>
            <a:ahLst/>
            <a:cxnLst/>
            <a:rect l="l" t="t" r="r" b="b"/>
            <a:pathLst>
              <a:path h="461802">
                <a:moveTo>
                  <a:pt x="0" y="0"/>
                </a:moveTo>
                <a:lnTo>
                  <a:pt x="0" y="461802"/>
                </a:lnTo>
              </a:path>
            </a:pathLst>
          </a:custGeom>
          <a:ln w="12568">
            <a:solidFill>
              <a:srgbClr val="CF2825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440257" y="578408"/>
            <a:ext cx="2042359" cy="235363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259459" y="2752275"/>
            <a:ext cx="120074" cy="18011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208380" y="1325839"/>
            <a:ext cx="1910352" cy="490607"/>
          </a:xfrm>
          <a:prstGeom prst="rect">
            <a:avLst/>
          </a:prstGeom>
        </p:spPr>
        <p:txBody>
          <a:bodyPr wrap="square" lIns="0" tIns="10890" rIns="0" bIns="0" rtlCol="0">
            <a:noAutofit/>
          </a:bodyPr>
          <a:lstStyle/>
          <a:p>
            <a:pPr marL="12700">
              <a:lnSpc>
                <a:spcPts val="1714"/>
              </a:lnSpc>
            </a:pPr>
            <a:r>
              <a:rPr sz="1550" b="1" spc="-59" dirty="0">
                <a:solidFill>
                  <a:srgbClr val="4B4946"/>
                </a:solidFill>
                <a:latin typeface="Raleway" panose="020B0503030101060003" pitchFamily="34" charset="-52"/>
                <a:cs typeface="Raleway ExtraBold"/>
              </a:rPr>
              <a:t>F</a:t>
            </a:r>
            <a:r>
              <a:rPr sz="1550" b="1" spc="-9" dirty="0">
                <a:solidFill>
                  <a:srgbClr val="4B4946"/>
                </a:solidFill>
                <a:latin typeface="Raleway" panose="020B0503030101060003" pitchFamily="34" charset="-52"/>
                <a:cs typeface="Raleway ExtraBold"/>
              </a:rPr>
              <a:t>r</a:t>
            </a:r>
            <a:r>
              <a:rPr sz="1550" b="1" spc="0" dirty="0">
                <a:solidFill>
                  <a:srgbClr val="4B4946"/>
                </a:solidFill>
                <a:latin typeface="Raleway" panose="020B0503030101060003" pitchFamily="34" charset="-52"/>
                <a:cs typeface="Raleway ExtraBold"/>
              </a:rPr>
              <a:t>aud</a:t>
            </a:r>
            <a:r>
              <a:rPr sz="1550" b="1" spc="14" dirty="0">
                <a:solidFill>
                  <a:srgbClr val="4B4946"/>
                </a:solidFill>
                <a:latin typeface="Raleway" panose="020B0503030101060003" pitchFamily="34" charset="-52"/>
                <a:cs typeface="Raleway ExtraBold"/>
              </a:rPr>
              <a:t> </a:t>
            </a:r>
            <a:r>
              <a:rPr sz="1550" b="1" spc="-9" dirty="0">
                <a:solidFill>
                  <a:srgbClr val="4B4946"/>
                </a:solidFill>
                <a:latin typeface="Raleway" panose="020B0503030101060003" pitchFamily="34" charset="-52"/>
                <a:cs typeface="Raleway ExtraBold"/>
              </a:rPr>
              <a:t>M</a:t>
            </a:r>
            <a:r>
              <a:rPr sz="1550" b="1" spc="0" dirty="0">
                <a:solidFill>
                  <a:srgbClr val="4B4946"/>
                </a:solidFill>
                <a:latin typeface="Raleway" panose="020B0503030101060003" pitchFamily="34" charset="-52"/>
                <a:cs typeface="Raleway ExtraBold"/>
              </a:rPr>
              <a:t>anageme</a:t>
            </a:r>
            <a:r>
              <a:rPr sz="1550" b="1" spc="-9" dirty="0">
                <a:solidFill>
                  <a:srgbClr val="4B4946"/>
                </a:solidFill>
                <a:latin typeface="Raleway" panose="020B0503030101060003" pitchFamily="34" charset="-52"/>
                <a:cs typeface="Raleway ExtraBold"/>
              </a:rPr>
              <a:t>n</a:t>
            </a:r>
            <a:r>
              <a:rPr sz="1550" b="1" spc="0" dirty="0">
                <a:solidFill>
                  <a:srgbClr val="4B4946"/>
                </a:solidFill>
                <a:latin typeface="Raleway" panose="020B0503030101060003" pitchFamily="34" charset="-52"/>
                <a:cs typeface="Raleway ExtraBold"/>
              </a:rPr>
              <a:t>t</a:t>
            </a:r>
            <a:endParaRPr sz="1550" dirty="0">
              <a:latin typeface="Raleway" panose="020B0503030101060003" pitchFamily="34" charset="-52"/>
              <a:cs typeface="Raleway ExtraBold"/>
            </a:endParaRPr>
          </a:p>
          <a:p>
            <a:pPr marL="12700" marR="29761">
              <a:lnSpc>
                <a:spcPts val="1819"/>
              </a:lnSpc>
              <a:spcBef>
                <a:spcPts val="89"/>
              </a:spcBef>
            </a:pPr>
            <a:r>
              <a:rPr sz="1550" b="1" spc="-12" dirty="0">
                <a:solidFill>
                  <a:srgbClr val="4B4946"/>
                </a:solidFill>
                <a:latin typeface="Raleway" panose="020B0503030101060003" pitchFamily="34" charset="-52"/>
                <a:cs typeface="Raleway ExtraBold"/>
              </a:rPr>
              <a:t>Platform for SAP</a:t>
            </a:r>
            <a:r>
              <a:rPr sz="1200" spc="238" baseline="55142" dirty="0">
                <a:solidFill>
                  <a:srgbClr val="464E50"/>
                </a:solidFill>
                <a:latin typeface="Brady Bunch Remastered"/>
                <a:cs typeface="Brady Bunch Remastered"/>
              </a:rPr>
              <a:t>®</a:t>
            </a:r>
            <a:endParaRPr sz="800" dirty="0">
              <a:latin typeface="Brady Bunch Remastered"/>
              <a:cs typeface="Brady Bunch Remastered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4481007" y="2744478"/>
            <a:ext cx="1113343" cy="216734"/>
          </a:xfrm>
          <a:prstGeom prst="rect">
            <a:avLst/>
          </a:prstGeom>
        </p:spPr>
        <p:txBody>
          <a:bodyPr wrap="square" lIns="0" tIns="2540" rIns="0" bIns="0" rtlCol="0">
            <a:noAutofit/>
          </a:bodyPr>
          <a:lstStyle/>
          <a:p>
            <a:pPr marL="12700">
              <a:lnSpc>
                <a:spcPct val="97833"/>
              </a:lnSpc>
            </a:pPr>
            <a:r>
              <a:rPr lang="en-US" sz="600" spc="-11" dirty="0">
                <a:latin typeface="Raleway" panose="020B0503030101060003" pitchFamily="34" charset="-52"/>
                <a:cs typeface="Raleway ExtraBold"/>
              </a:rPr>
              <a:t>Iliya Ruvinsky</a:t>
            </a:r>
            <a:endParaRPr sz="600" dirty="0">
              <a:latin typeface="Raleway" panose="020B0503030101060003" pitchFamily="34" charset="-52"/>
              <a:cs typeface="Raleway ExtraBold"/>
            </a:endParaRPr>
          </a:p>
          <a:p>
            <a:pPr marL="12700">
              <a:lnSpc>
                <a:spcPct val="97833"/>
              </a:lnSpc>
              <a:spcBef>
                <a:spcPts val="200"/>
              </a:spcBef>
            </a:pPr>
            <a:r>
              <a:rPr sz="600" dirty="0">
                <a:latin typeface="Raleway" panose="020B0503030101060003" pitchFamily="34" charset="-52"/>
                <a:cs typeface="Raleway ExtraBold"/>
              </a:rPr>
              <a:t>Email:</a:t>
            </a:r>
            <a:r>
              <a:rPr sz="600" spc="14" dirty="0">
                <a:latin typeface="Raleway" panose="020B0503030101060003" pitchFamily="34" charset="-52"/>
                <a:cs typeface="Raleway ExtraBold"/>
              </a:rPr>
              <a:t> </a:t>
            </a:r>
            <a:r>
              <a:rPr lang="en-US" sz="600" spc="0" dirty="0">
                <a:latin typeface="Raleway" panose="020B0503030101060003" pitchFamily="34" charset="-52"/>
                <a:cs typeface="Raleway ExtraBold"/>
              </a:rPr>
              <a:t>iliya.r</a:t>
            </a:r>
            <a:r>
              <a:rPr sz="600" spc="0" dirty="0">
                <a:latin typeface="Raleway" panose="020B0503030101060003" pitchFamily="34" charset="-52"/>
                <a:cs typeface="Raleway ExtraBold"/>
              </a:rPr>
              <a:t>@Skywind.com</a:t>
            </a:r>
            <a:endParaRPr sz="600" dirty="0">
              <a:latin typeface="Raleway" panose="020B0503030101060003" pitchFamily="34" charset="-52"/>
              <a:cs typeface="Raleway Extra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-3" y="-3"/>
            <a:ext cx="5852163" cy="32918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39449" y="213238"/>
            <a:ext cx="5573257" cy="306780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64817" y="538609"/>
            <a:ext cx="4922518" cy="241706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95257" y="174319"/>
            <a:ext cx="803059" cy="15684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" name="object 2"/>
          <p:cNvSpPr txBox="1"/>
          <p:nvPr/>
        </p:nvSpPr>
        <p:spPr>
          <a:xfrm>
            <a:off x="2719321" y="3060968"/>
            <a:ext cx="427056" cy="160820"/>
          </a:xfrm>
          <a:prstGeom prst="rect">
            <a:avLst/>
          </a:prstGeom>
        </p:spPr>
        <p:txBody>
          <a:bodyPr wrap="square" lIns="0" tIns="7651" rIns="0" bIns="0" rtlCol="0">
            <a:noAutofit/>
          </a:bodyPr>
          <a:lstStyle/>
          <a:p>
            <a:pPr marL="12700">
              <a:lnSpc>
                <a:spcPts val="1205"/>
              </a:lnSpc>
            </a:pPr>
            <a:r>
              <a:rPr sz="1050" dirty="0">
                <a:latin typeface="Raleway" panose="020B0503030101060003" pitchFamily="34" charset="-52"/>
                <a:cs typeface="Raleway ExtraBold"/>
              </a:rPr>
              <a:t>Demo</a:t>
            </a:r>
          </a:p>
        </p:txBody>
      </p:sp>
      <p:sp>
        <p:nvSpPr>
          <p:cNvPr id="9" name="object 10"/>
          <p:cNvSpPr txBox="1"/>
          <p:nvPr/>
        </p:nvSpPr>
        <p:spPr>
          <a:xfrm>
            <a:off x="4298951" y="206414"/>
            <a:ext cx="609599" cy="124749"/>
          </a:xfrm>
          <a:prstGeom prst="rect">
            <a:avLst/>
          </a:prstGeom>
        </p:spPr>
        <p:txBody>
          <a:bodyPr wrap="square" lIns="0" tIns="3810" rIns="0" bIns="0" rtlCol="0">
            <a:noAutofit/>
          </a:bodyPr>
          <a:lstStyle/>
          <a:p>
            <a:pPr marL="12700">
              <a:lnSpc>
                <a:spcPct val="97833"/>
              </a:lnSpc>
            </a:pPr>
            <a:r>
              <a:rPr sz="500" dirty="0">
                <a:solidFill>
                  <a:srgbClr val="1D1A16"/>
                </a:solidFill>
                <a:latin typeface="Raleway" panose="020B0503030101060003" pitchFamily="34" charset="-52"/>
                <a:cs typeface="Raleway ExtraBold"/>
              </a:rPr>
              <a:t>info@skywind.com</a:t>
            </a:r>
            <a:endParaRPr sz="500" dirty="0">
              <a:latin typeface="Raleway" panose="020B0503030101060003" pitchFamily="34" charset="-52"/>
              <a:cs typeface="Raleway ExtraBold"/>
            </a:endParaRPr>
          </a:p>
        </p:txBody>
      </p:sp>
      <p:sp>
        <p:nvSpPr>
          <p:cNvPr id="10" name="object 9"/>
          <p:cNvSpPr txBox="1"/>
          <p:nvPr/>
        </p:nvSpPr>
        <p:spPr>
          <a:xfrm>
            <a:off x="4908550" y="206414"/>
            <a:ext cx="723466" cy="124749"/>
          </a:xfrm>
          <a:prstGeom prst="rect">
            <a:avLst/>
          </a:prstGeom>
        </p:spPr>
        <p:txBody>
          <a:bodyPr wrap="square" lIns="0" tIns="3810" rIns="0" bIns="0" rtlCol="0">
            <a:noAutofit/>
          </a:bodyPr>
          <a:lstStyle/>
          <a:p>
            <a:pPr marL="12700">
              <a:lnSpc>
                <a:spcPct val="97833"/>
              </a:lnSpc>
            </a:pPr>
            <a:r>
              <a:rPr sz="500" spc="0" dirty="0">
                <a:solidFill>
                  <a:srgbClr val="1D1A16"/>
                </a:solidFill>
                <a:latin typeface="Raleway" panose="020B0503030101060003" pitchFamily="34" charset="-52"/>
                <a:cs typeface="Raleway ExtraBold"/>
              </a:rPr>
              <a:t>|   </a:t>
            </a:r>
            <a:r>
              <a:rPr sz="500" spc="39" dirty="0">
                <a:solidFill>
                  <a:srgbClr val="1D1A16"/>
                </a:solidFill>
                <a:latin typeface="Raleway" panose="020B0503030101060003" pitchFamily="34" charset="-52"/>
                <a:cs typeface="Raleway ExtraBold"/>
              </a:rPr>
              <a:t> </a:t>
            </a:r>
            <a:r>
              <a:rPr sz="500" b="1" spc="0" dirty="0">
                <a:solidFill>
                  <a:srgbClr val="1D1A16"/>
                </a:solidFill>
                <a:latin typeface="Raleway" panose="020B0503030101060003" pitchFamily="34" charset="-52"/>
                <a:cs typeface="Raleway ExtraBold"/>
              </a:rPr>
              <a:t>www.skywind.com</a:t>
            </a:r>
            <a:endParaRPr sz="500" dirty="0">
              <a:latin typeface="Raleway" panose="020B0503030101060003" pitchFamily="34" charset="-52"/>
              <a:cs typeface="Raleway ExtraBold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10"/>
          <p:cNvSpPr/>
          <p:nvPr/>
        </p:nvSpPr>
        <p:spPr>
          <a:xfrm>
            <a:off x="-3" y="-3"/>
            <a:ext cx="5852163" cy="32918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95257" y="174319"/>
            <a:ext cx="803059" cy="1568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96306" y="1294800"/>
            <a:ext cx="14424" cy="7830"/>
          </a:xfrm>
          <a:custGeom>
            <a:avLst/>
            <a:gdLst/>
            <a:ahLst/>
            <a:cxnLst/>
            <a:rect l="l" t="t" r="r" b="b"/>
            <a:pathLst>
              <a:path w="14424" h="7830">
                <a:moveTo>
                  <a:pt x="0" y="0"/>
                </a:moveTo>
                <a:lnTo>
                  <a:pt x="1346" y="6948"/>
                </a:lnTo>
                <a:lnTo>
                  <a:pt x="5227" y="7830"/>
                </a:lnTo>
                <a:lnTo>
                  <a:pt x="9208" y="7830"/>
                </a:lnTo>
                <a:lnTo>
                  <a:pt x="13086" y="6948"/>
                </a:lnTo>
                <a:lnTo>
                  <a:pt x="14424" y="0"/>
                </a:lnTo>
                <a:lnTo>
                  <a:pt x="10925" y="1512"/>
                </a:lnTo>
                <a:lnTo>
                  <a:pt x="3510" y="1512"/>
                </a:lnTo>
                <a:lnTo>
                  <a:pt x="0" y="0"/>
                </a:lnTo>
                <a:close/>
              </a:path>
            </a:pathLst>
          </a:custGeom>
          <a:solidFill>
            <a:srgbClr val="706F6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83791" y="1193800"/>
            <a:ext cx="904985" cy="779158"/>
          </a:xfrm>
          <a:custGeom>
            <a:avLst/>
            <a:gdLst/>
            <a:ahLst/>
            <a:cxnLst/>
            <a:rect l="l" t="t" r="r" b="b"/>
            <a:pathLst>
              <a:path w="904985" h="779158">
                <a:moveTo>
                  <a:pt x="105536" y="105371"/>
                </a:moveTo>
                <a:lnTo>
                  <a:pt x="113860" y="107948"/>
                </a:lnTo>
                <a:lnTo>
                  <a:pt x="112514" y="101000"/>
                </a:lnTo>
                <a:lnTo>
                  <a:pt x="109947" y="98333"/>
                </a:lnTo>
                <a:lnTo>
                  <a:pt x="107502" y="95788"/>
                </a:lnTo>
                <a:lnTo>
                  <a:pt x="106127" y="92440"/>
                </a:lnTo>
                <a:lnTo>
                  <a:pt x="106127" y="85373"/>
                </a:lnTo>
                <a:lnTo>
                  <a:pt x="107502" y="82029"/>
                </a:lnTo>
                <a:lnTo>
                  <a:pt x="109947" y="79484"/>
                </a:lnTo>
                <a:lnTo>
                  <a:pt x="112514" y="76815"/>
                </a:lnTo>
                <a:lnTo>
                  <a:pt x="116024" y="75304"/>
                </a:lnTo>
                <a:lnTo>
                  <a:pt x="123440" y="75304"/>
                </a:lnTo>
                <a:lnTo>
                  <a:pt x="126939" y="76815"/>
                </a:lnTo>
                <a:lnTo>
                  <a:pt x="129513" y="79484"/>
                </a:lnTo>
                <a:lnTo>
                  <a:pt x="131961" y="82017"/>
                </a:lnTo>
                <a:lnTo>
                  <a:pt x="133337" y="85373"/>
                </a:lnTo>
                <a:lnTo>
                  <a:pt x="133337" y="92440"/>
                </a:lnTo>
                <a:lnTo>
                  <a:pt x="131961" y="95796"/>
                </a:lnTo>
                <a:lnTo>
                  <a:pt x="129513" y="98333"/>
                </a:lnTo>
                <a:lnTo>
                  <a:pt x="126939" y="101000"/>
                </a:lnTo>
                <a:lnTo>
                  <a:pt x="125600" y="107948"/>
                </a:lnTo>
                <a:lnTo>
                  <a:pt x="133926" y="105375"/>
                </a:lnTo>
                <a:lnTo>
                  <a:pt x="139654" y="97642"/>
                </a:lnTo>
                <a:lnTo>
                  <a:pt x="139654" y="80171"/>
                </a:lnTo>
                <a:lnTo>
                  <a:pt x="133926" y="72442"/>
                </a:lnTo>
                <a:lnTo>
                  <a:pt x="125600" y="69867"/>
                </a:lnTo>
                <a:lnTo>
                  <a:pt x="122889" y="69033"/>
                </a:lnTo>
                <a:lnTo>
                  <a:pt x="122889" y="29245"/>
                </a:lnTo>
                <a:lnTo>
                  <a:pt x="127146" y="15949"/>
                </a:lnTo>
                <a:lnTo>
                  <a:pt x="138013" y="7684"/>
                </a:lnTo>
                <a:lnTo>
                  <a:pt x="145821" y="6316"/>
                </a:lnTo>
                <a:lnTo>
                  <a:pt x="875736" y="6316"/>
                </a:lnTo>
                <a:lnTo>
                  <a:pt x="889032" y="10575"/>
                </a:lnTo>
                <a:lnTo>
                  <a:pt x="897299" y="21440"/>
                </a:lnTo>
                <a:lnTo>
                  <a:pt x="898668" y="29245"/>
                </a:lnTo>
                <a:lnTo>
                  <a:pt x="898668" y="749908"/>
                </a:lnTo>
                <a:lnTo>
                  <a:pt x="894407" y="763198"/>
                </a:lnTo>
                <a:lnTo>
                  <a:pt x="883540" y="771467"/>
                </a:lnTo>
                <a:lnTo>
                  <a:pt x="875736" y="772836"/>
                </a:lnTo>
                <a:lnTo>
                  <a:pt x="145821" y="772836"/>
                </a:lnTo>
                <a:lnTo>
                  <a:pt x="132531" y="768582"/>
                </a:lnTo>
                <a:lnTo>
                  <a:pt x="124259" y="757719"/>
                </a:lnTo>
                <a:lnTo>
                  <a:pt x="122889" y="749908"/>
                </a:lnTo>
                <a:lnTo>
                  <a:pt x="122889" y="131446"/>
                </a:lnTo>
                <a:lnTo>
                  <a:pt x="118764" y="127313"/>
                </a:lnTo>
                <a:lnTo>
                  <a:pt x="4128" y="127313"/>
                </a:lnTo>
                <a:lnTo>
                  <a:pt x="0" y="131442"/>
                </a:lnTo>
                <a:lnTo>
                  <a:pt x="0" y="179438"/>
                </a:lnTo>
                <a:lnTo>
                  <a:pt x="4128" y="183567"/>
                </a:lnTo>
                <a:lnTo>
                  <a:pt x="54039" y="183567"/>
                </a:lnTo>
                <a:lnTo>
                  <a:pt x="54039" y="396003"/>
                </a:lnTo>
                <a:lnTo>
                  <a:pt x="57246" y="400226"/>
                </a:lnTo>
                <a:lnTo>
                  <a:pt x="58521" y="402518"/>
                </a:lnTo>
                <a:lnTo>
                  <a:pt x="65089" y="414360"/>
                </a:lnTo>
                <a:lnTo>
                  <a:pt x="77684" y="419278"/>
                </a:lnTo>
                <a:lnTo>
                  <a:pt x="78169" y="419284"/>
                </a:lnTo>
                <a:lnTo>
                  <a:pt x="78169" y="412969"/>
                </a:lnTo>
                <a:lnTo>
                  <a:pt x="74635" y="412969"/>
                </a:lnTo>
                <a:lnTo>
                  <a:pt x="71287" y="411594"/>
                </a:lnTo>
                <a:lnTo>
                  <a:pt x="68742" y="409150"/>
                </a:lnTo>
                <a:lnTo>
                  <a:pt x="66074" y="406584"/>
                </a:lnTo>
                <a:lnTo>
                  <a:pt x="64561" y="403070"/>
                </a:lnTo>
                <a:lnTo>
                  <a:pt x="64561" y="395657"/>
                </a:lnTo>
                <a:lnTo>
                  <a:pt x="66478" y="383273"/>
                </a:lnTo>
                <a:lnTo>
                  <a:pt x="60358" y="387741"/>
                </a:lnTo>
                <a:lnTo>
                  <a:pt x="60358" y="181378"/>
                </a:lnTo>
                <a:lnTo>
                  <a:pt x="56224" y="177252"/>
                </a:lnTo>
                <a:lnTo>
                  <a:pt x="6318" y="177252"/>
                </a:lnTo>
                <a:lnTo>
                  <a:pt x="6318" y="133631"/>
                </a:lnTo>
                <a:lnTo>
                  <a:pt x="116574" y="133631"/>
                </a:lnTo>
                <a:lnTo>
                  <a:pt x="116574" y="749908"/>
                </a:lnTo>
                <a:lnTo>
                  <a:pt x="119992" y="763616"/>
                </a:lnTo>
                <a:lnTo>
                  <a:pt x="129074" y="773873"/>
                </a:lnTo>
                <a:lnTo>
                  <a:pt x="142064" y="778918"/>
                </a:lnTo>
                <a:lnTo>
                  <a:pt x="145821" y="779158"/>
                </a:lnTo>
                <a:lnTo>
                  <a:pt x="875736" y="779158"/>
                </a:lnTo>
                <a:lnTo>
                  <a:pt x="889446" y="775740"/>
                </a:lnTo>
                <a:lnTo>
                  <a:pt x="899701" y="766656"/>
                </a:lnTo>
                <a:lnTo>
                  <a:pt x="904745" y="753666"/>
                </a:lnTo>
                <a:lnTo>
                  <a:pt x="904985" y="749908"/>
                </a:lnTo>
                <a:lnTo>
                  <a:pt x="904985" y="29245"/>
                </a:lnTo>
                <a:lnTo>
                  <a:pt x="901566" y="15537"/>
                </a:lnTo>
                <a:lnTo>
                  <a:pt x="892481" y="5282"/>
                </a:lnTo>
                <a:lnTo>
                  <a:pt x="879490" y="239"/>
                </a:lnTo>
                <a:lnTo>
                  <a:pt x="875736" y="0"/>
                </a:lnTo>
                <a:lnTo>
                  <a:pt x="145821" y="0"/>
                </a:lnTo>
                <a:lnTo>
                  <a:pt x="132110" y="3420"/>
                </a:lnTo>
                <a:lnTo>
                  <a:pt x="121855" y="12505"/>
                </a:lnTo>
                <a:lnTo>
                  <a:pt x="116814" y="25494"/>
                </a:lnTo>
                <a:lnTo>
                  <a:pt x="116574" y="29245"/>
                </a:lnTo>
                <a:lnTo>
                  <a:pt x="116574" y="69033"/>
                </a:lnTo>
                <a:lnTo>
                  <a:pt x="113860" y="69867"/>
                </a:lnTo>
                <a:lnTo>
                  <a:pt x="105536" y="72442"/>
                </a:lnTo>
                <a:lnTo>
                  <a:pt x="99810" y="80171"/>
                </a:lnTo>
                <a:lnTo>
                  <a:pt x="99810" y="97642"/>
                </a:lnTo>
                <a:lnTo>
                  <a:pt x="105536" y="105371"/>
                </a:lnTo>
                <a:close/>
              </a:path>
            </a:pathLst>
          </a:custGeom>
          <a:solidFill>
            <a:srgbClr val="706F6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48353" y="1573239"/>
            <a:ext cx="33528" cy="39844"/>
          </a:xfrm>
          <a:custGeom>
            <a:avLst/>
            <a:gdLst/>
            <a:ahLst/>
            <a:cxnLst/>
            <a:rect l="l" t="t" r="r" b="b"/>
            <a:pathLst>
              <a:path w="33528" h="39844">
                <a:moveTo>
                  <a:pt x="22338" y="39844"/>
                </a:moveTo>
                <a:lnTo>
                  <a:pt x="30071" y="34117"/>
                </a:lnTo>
                <a:lnTo>
                  <a:pt x="32645" y="25797"/>
                </a:lnTo>
                <a:lnTo>
                  <a:pt x="33528" y="21917"/>
                </a:lnTo>
                <a:lnTo>
                  <a:pt x="33528" y="17932"/>
                </a:lnTo>
                <a:lnTo>
                  <a:pt x="32645" y="14051"/>
                </a:lnTo>
                <a:lnTo>
                  <a:pt x="30071" y="5731"/>
                </a:lnTo>
                <a:lnTo>
                  <a:pt x="22338" y="0"/>
                </a:lnTo>
                <a:lnTo>
                  <a:pt x="9378" y="0"/>
                </a:lnTo>
                <a:lnTo>
                  <a:pt x="5328" y="1346"/>
                </a:lnTo>
                <a:lnTo>
                  <a:pt x="1916" y="3834"/>
                </a:lnTo>
                <a:lnTo>
                  <a:pt x="0" y="16217"/>
                </a:lnTo>
                <a:lnTo>
                  <a:pt x="1512" y="12708"/>
                </a:lnTo>
                <a:lnTo>
                  <a:pt x="4180" y="10142"/>
                </a:lnTo>
                <a:lnTo>
                  <a:pt x="6722" y="7693"/>
                </a:lnTo>
                <a:lnTo>
                  <a:pt x="10073" y="6318"/>
                </a:lnTo>
                <a:lnTo>
                  <a:pt x="17139" y="6318"/>
                </a:lnTo>
                <a:lnTo>
                  <a:pt x="20499" y="7693"/>
                </a:lnTo>
                <a:lnTo>
                  <a:pt x="23033" y="10142"/>
                </a:lnTo>
                <a:lnTo>
                  <a:pt x="25697" y="12708"/>
                </a:lnTo>
                <a:lnTo>
                  <a:pt x="27213" y="16217"/>
                </a:lnTo>
                <a:lnTo>
                  <a:pt x="27213" y="23630"/>
                </a:lnTo>
                <a:lnTo>
                  <a:pt x="25697" y="27141"/>
                </a:lnTo>
                <a:lnTo>
                  <a:pt x="23030" y="29707"/>
                </a:lnTo>
                <a:lnTo>
                  <a:pt x="20491" y="32152"/>
                </a:lnTo>
                <a:lnTo>
                  <a:pt x="17136" y="33530"/>
                </a:lnTo>
                <a:lnTo>
                  <a:pt x="13608" y="33530"/>
                </a:lnTo>
                <a:lnTo>
                  <a:pt x="13608" y="39844"/>
                </a:lnTo>
                <a:lnTo>
                  <a:pt x="22338" y="39844"/>
                </a:lnTo>
                <a:close/>
              </a:path>
            </a:pathLst>
          </a:custGeom>
          <a:solidFill>
            <a:srgbClr val="706F6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273906" y="1301907"/>
            <a:ext cx="167364" cy="421591"/>
          </a:xfrm>
          <a:custGeom>
            <a:avLst/>
            <a:gdLst/>
            <a:ahLst/>
            <a:cxnLst/>
            <a:rect l="l" t="t" r="r" b="b"/>
            <a:pathLst>
              <a:path w="167364" h="421591">
                <a:moveTo>
                  <a:pt x="119282" y="307166"/>
                </a:moveTo>
                <a:lnTo>
                  <a:pt x="115751" y="307166"/>
                </a:lnTo>
                <a:lnTo>
                  <a:pt x="112388" y="305791"/>
                </a:lnTo>
                <a:lnTo>
                  <a:pt x="109853" y="303343"/>
                </a:lnTo>
                <a:lnTo>
                  <a:pt x="107186" y="300769"/>
                </a:lnTo>
                <a:lnTo>
                  <a:pt x="110545" y="313484"/>
                </a:lnTo>
                <a:lnTo>
                  <a:pt x="119282" y="313484"/>
                </a:lnTo>
                <a:lnTo>
                  <a:pt x="119282" y="307166"/>
                </a:lnTo>
                <a:close/>
              </a:path>
              <a:path w="167364" h="421591">
                <a:moveTo>
                  <a:pt x="152867" y="0"/>
                </a:moveTo>
                <a:lnTo>
                  <a:pt x="154512" y="7160"/>
                </a:lnTo>
                <a:lnTo>
                  <a:pt x="158687" y="8211"/>
                </a:lnTo>
                <a:lnTo>
                  <a:pt x="162676" y="8211"/>
                </a:lnTo>
                <a:lnTo>
                  <a:pt x="166255" y="7440"/>
                </a:lnTo>
                <a:lnTo>
                  <a:pt x="167364" y="641"/>
                </a:lnTo>
                <a:lnTo>
                  <a:pt x="164195" y="1897"/>
                </a:lnTo>
                <a:lnTo>
                  <a:pt x="156705" y="1897"/>
                </a:lnTo>
                <a:lnTo>
                  <a:pt x="152867" y="0"/>
                </a:lnTo>
                <a:close/>
              </a:path>
              <a:path w="167364" h="421591">
                <a:moveTo>
                  <a:pt x="110159" y="230112"/>
                </a:moveTo>
                <a:lnTo>
                  <a:pt x="107388" y="232718"/>
                </a:lnTo>
                <a:lnTo>
                  <a:pt x="106502" y="236664"/>
                </a:lnTo>
                <a:lnTo>
                  <a:pt x="107906" y="240198"/>
                </a:lnTo>
                <a:lnTo>
                  <a:pt x="109313" y="243742"/>
                </a:lnTo>
                <a:lnTo>
                  <a:pt x="112655" y="246016"/>
                </a:lnTo>
                <a:lnTo>
                  <a:pt x="214240" y="246016"/>
                </a:lnTo>
                <a:lnTo>
                  <a:pt x="214240" y="290400"/>
                </a:lnTo>
                <a:lnTo>
                  <a:pt x="160196" y="290400"/>
                </a:lnTo>
                <a:lnTo>
                  <a:pt x="157133" y="293465"/>
                </a:lnTo>
                <a:lnTo>
                  <a:pt x="157133" y="641800"/>
                </a:lnTo>
                <a:lnTo>
                  <a:pt x="160552" y="655508"/>
                </a:lnTo>
                <a:lnTo>
                  <a:pt x="169636" y="665765"/>
                </a:lnTo>
                <a:lnTo>
                  <a:pt x="182625" y="670810"/>
                </a:lnTo>
                <a:lnTo>
                  <a:pt x="186382" y="671051"/>
                </a:lnTo>
                <a:lnTo>
                  <a:pt x="916301" y="671051"/>
                </a:lnTo>
                <a:lnTo>
                  <a:pt x="930009" y="667632"/>
                </a:lnTo>
                <a:lnTo>
                  <a:pt x="940264" y="658547"/>
                </a:lnTo>
                <a:lnTo>
                  <a:pt x="945307" y="645556"/>
                </a:lnTo>
                <a:lnTo>
                  <a:pt x="945548" y="641800"/>
                </a:lnTo>
                <a:lnTo>
                  <a:pt x="945548" y="-78861"/>
                </a:lnTo>
                <a:lnTo>
                  <a:pt x="942128" y="-92570"/>
                </a:lnTo>
                <a:lnTo>
                  <a:pt x="933043" y="-102826"/>
                </a:lnTo>
                <a:lnTo>
                  <a:pt x="920052" y="-107867"/>
                </a:lnTo>
                <a:lnTo>
                  <a:pt x="916301" y="-108107"/>
                </a:lnTo>
                <a:lnTo>
                  <a:pt x="186382" y="-108107"/>
                </a:lnTo>
                <a:lnTo>
                  <a:pt x="172674" y="-104687"/>
                </a:lnTo>
                <a:lnTo>
                  <a:pt x="162417" y="-95601"/>
                </a:lnTo>
                <a:lnTo>
                  <a:pt x="157373" y="-82613"/>
                </a:lnTo>
                <a:lnTo>
                  <a:pt x="157133" y="-78861"/>
                </a:lnTo>
                <a:lnTo>
                  <a:pt x="157133" y="-31460"/>
                </a:lnTo>
                <a:lnTo>
                  <a:pt x="154512" y="-30575"/>
                </a:lnTo>
                <a:lnTo>
                  <a:pt x="146429" y="-27853"/>
                </a:lnTo>
                <a:lnTo>
                  <a:pt x="140921" y="-20264"/>
                </a:lnTo>
                <a:lnTo>
                  <a:pt x="140921" y="-3149"/>
                </a:lnTo>
                <a:lnTo>
                  <a:pt x="146429" y="4438"/>
                </a:lnTo>
                <a:lnTo>
                  <a:pt x="154512" y="7160"/>
                </a:lnTo>
                <a:lnTo>
                  <a:pt x="152867" y="0"/>
                </a:lnTo>
                <a:lnTo>
                  <a:pt x="150282" y="-3208"/>
                </a:lnTo>
                <a:lnTo>
                  <a:pt x="148334" y="-5629"/>
                </a:lnTo>
                <a:lnTo>
                  <a:pt x="147239" y="-8592"/>
                </a:lnTo>
                <a:lnTo>
                  <a:pt x="147239" y="-14820"/>
                </a:lnTo>
                <a:lnTo>
                  <a:pt x="148334" y="-17791"/>
                </a:lnTo>
                <a:lnTo>
                  <a:pt x="150285" y="-20206"/>
                </a:lnTo>
                <a:lnTo>
                  <a:pt x="152871" y="-23413"/>
                </a:lnTo>
                <a:lnTo>
                  <a:pt x="156715" y="-25307"/>
                </a:lnTo>
                <a:lnTo>
                  <a:pt x="164195" y="-25307"/>
                </a:lnTo>
                <a:lnTo>
                  <a:pt x="167364" y="-24058"/>
                </a:lnTo>
                <a:lnTo>
                  <a:pt x="169866" y="-21837"/>
                </a:lnTo>
                <a:lnTo>
                  <a:pt x="172764" y="-19249"/>
                </a:lnTo>
                <a:lnTo>
                  <a:pt x="174452" y="-15605"/>
                </a:lnTo>
                <a:lnTo>
                  <a:pt x="174452" y="-7811"/>
                </a:lnTo>
                <a:lnTo>
                  <a:pt x="172764" y="-4165"/>
                </a:lnTo>
                <a:lnTo>
                  <a:pt x="169866" y="-1579"/>
                </a:lnTo>
                <a:lnTo>
                  <a:pt x="167364" y="641"/>
                </a:lnTo>
                <a:lnTo>
                  <a:pt x="166255" y="7440"/>
                </a:lnTo>
                <a:lnTo>
                  <a:pt x="174809" y="5021"/>
                </a:lnTo>
                <a:lnTo>
                  <a:pt x="180770" y="-2804"/>
                </a:lnTo>
                <a:lnTo>
                  <a:pt x="180770" y="-20613"/>
                </a:lnTo>
                <a:lnTo>
                  <a:pt x="174812" y="-28436"/>
                </a:lnTo>
                <a:lnTo>
                  <a:pt x="166255" y="-30858"/>
                </a:lnTo>
                <a:lnTo>
                  <a:pt x="163451" y="-31650"/>
                </a:lnTo>
                <a:lnTo>
                  <a:pt x="163451" y="-78861"/>
                </a:lnTo>
                <a:lnTo>
                  <a:pt x="167709" y="-92158"/>
                </a:lnTo>
                <a:lnTo>
                  <a:pt x="178575" y="-100422"/>
                </a:lnTo>
                <a:lnTo>
                  <a:pt x="186382" y="-101790"/>
                </a:lnTo>
                <a:lnTo>
                  <a:pt x="916301" y="-101790"/>
                </a:lnTo>
                <a:lnTo>
                  <a:pt x="929595" y="-97531"/>
                </a:lnTo>
                <a:lnTo>
                  <a:pt x="937861" y="-86664"/>
                </a:lnTo>
                <a:lnTo>
                  <a:pt x="939229" y="-78861"/>
                </a:lnTo>
                <a:lnTo>
                  <a:pt x="939229" y="641800"/>
                </a:lnTo>
                <a:lnTo>
                  <a:pt x="934970" y="655092"/>
                </a:lnTo>
                <a:lnTo>
                  <a:pt x="924104" y="663360"/>
                </a:lnTo>
                <a:lnTo>
                  <a:pt x="916301" y="664729"/>
                </a:lnTo>
                <a:lnTo>
                  <a:pt x="186382" y="664729"/>
                </a:lnTo>
                <a:lnTo>
                  <a:pt x="173093" y="660474"/>
                </a:lnTo>
                <a:lnTo>
                  <a:pt x="164821" y="649610"/>
                </a:lnTo>
                <a:lnTo>
                  <a:pt x="163451" y="641800"/>
                </a:lnTo>
                <a:lnTo>
                  <a:pt x="163451" y="296718"/>
                </a:lnTo>
                <a:lnTo>
                  <a:pt x="216428" y="296718"/>
                </a:lnTo>
                <a:lnTo>
                  <a:pt x="220554" y="292590"/>
                </a:lnTo>
                <a:lnTo>
                  <a:pt x="220554" y="243824"/>
                </a:lnTo>
                <a:lnTo>
                  <a:pt x="216428" y="239698"/>
                </a:lnTo>
                <a:lnTo>
                  <a:pt x="109180" y="239698"/>
                </a:lnTo>
                <a:lnTo>
                  <a:pt x="165496" y="186786"/>
                </a:lnTo>
                <a:lnTo>
                  <a:pt x="174505" y="178161"/>
                </a:lnTo>
                <a:lnTo>
                  <a:pt x="183448" y="168729"/>
                </a:lnTo>
                <a:lnTo>
                  <a:pt x="191762" y="158641"/>
                </a:lnTo>
                <a:lnTo>
                  <a:pt x="198884" y="148049"/>
                </a:lnTo>
                <a:lnTo>
                  <a:pt x="206891" y="130140"/>
                </a:lnTo>
                <a:lnTo>
                  <a:pt x="210028" y="117797"/>
                </a:lnTo>
                <a:lnTo>
                  <a:pt x="211529" y="105102"/>
                </a:lnTo>
                <a:lnTo>
                  <a:pt x="211677" y="99575"/>
                </a:lnTo>
                <a:lnTo>
                  <a:pt x="210735" y="86608"/>
                </a:lnTo>
                <a:lnTo>
                  <a:pt x="207807" y="74178"/>
                </a:lnTo>
                <a:lnTo>
                  <a:pt x="202738" y="62427"/>
                </a:lnTo>
                <a:lnTo>
                  <a:pt x="198561" y="55699"/>
                </a:lnTo>
                <a:lnTo>
                  <a:pt x="190288" y="45833"/>
                </a:lnTo>
                <a:lnTo>
                  <a:pt x="180613" y="37531"/>
                </a:lnTo>
                <a:lnTo>
                  <a:pt x="169754" y="30712"/>
                </a:lnTo>
                <a:lnTo>
                  <a:pt x="162097" y="26957"/>
                </a:lnTo>
                <a:lnTo>
                  <a:pt x="155484" y="24339"/>
                </a:lnTo>
                <a:lnTo>
                  <a:pt x="139786" y="20007"/>
                </a:lnTo>
                <a:lnTo>
                  <a:pt x="127198" y="17969"/>
                </a:lnTo>
                <a:lnTo>
                  <a:pt x="114477" y="17014"/>
                </a:lnTo>
                <a:lnTo>
                  <a:pt x="108154" y="16902"/>
                </a:lnTo>
                <a:lnTo>
                  <a:pt x="95342" y="17341"/>
                </a:lnTo>
                <a:lnTo>
                  <a:pt x="82613" y="18711"/>
                </a:lnTo>
                <a:lnTo>
                  <a:pt x="70057" y="21093"/>
                </a:lnTo>
                <a:lnTo>
                  <a:pt x="57763" y="24565"/>
                </a:lnTo>
                <a:lnTo>
                  <a:pt x="45818" y="29210"/>
                </a:lnTo>
                <a:lnTo>
                  <a:pt x="31790" y="36571"/>
                </a:lnTo>
                <a:lnTo>
                  <a:pt x="21260" y="43792"/>
                </a:lnTo>
                <a:lnTo>
                  <a:pt x="11632" y="52156"/>
                </a:lnTo>
                <a:lnTo>
                  <a:pt x="3025" y="61694"/>
                </a:lnTo>
                <a:lnTo>
                  <a:pt x="0" y="67381"/>
                </a:lnTo>
                <a:lnTo>
                  <a:pt x="439" y="69919"/>
                </a:lnTo>
                <a:lnTo>
                  <a:pt x="878" y="72461"/>
                </a:lnTo>
                <a:lnTo>
                  <a:pt x="4546" y="76114"/>
                </a:lnTo>
                <a:lnTo>
                  <a:pt x="40078" y="98896"/>
                </a:lnTo>
                <a:lnTo>
                  <a:pt x="43928" y="101361"/>
                </a:lnTo>
                <a:lnTo>
                  <a:pt x="49065" y="100605"/>
                </a:lnTo>
                <a:lnTo>
                  <a:pt x="52009" y="97099"/>
                </a:lnTo>
                <a:lnTo>
                  <a:pt x="57430" y="90644"/>
                </a:lnTo>
                <a:lnTo>
                  <a:pt x="64051" y="85470"/>
                </a:lnTo>
                <a:lnTo>
                  <a:pt x="71676" y="81878"/>
                </a:lnTo>
                <a:lnTo>
                  <a:pt x="83738" y="77627"/>
                </a:lnTo>
                <a:lnTo>
                  <a:pt x="96355" y="75669"/>
                </a:lnTo>
                <a:lnTo>
                  <a:pt x="102365" y="75459"/>
                </a:lnTo>
                <a:lnTo>
                  <a:pt x="115214" y="76435"/>
                </a:lnTo>
                <a:lnTo>
                  <a:pt x="127631" y="80277"/>
                </a:lnTo>
                <a:lnTo>
                  <a:pt x="132646" y="83430"/>
                </a:lnTo>
                <a:lnTo>
                  <a:pt x="139752" y="89006"/>
                </a:lnTo>
                <a:lnTo>
                  <a:pt x="142441" y="96854"/>
                </a:lnTo>
                <a:lnTo>
                  <a:pt x="142441" y="113101"/>
                </a:lnTo>
                <a:lnTo>
                  <a:pt x="140338" y="120222"/>
                </a:lnTo>
                <a:lnTo>
                  <a:pt x="136994" y="126756"/>
                </a:lnTo>
                <a:lnTo>
                  <a:pt x="130062" y="137248"/>
                </a:lnTo>
                <a:lnTo>
                  <a:pt x="121316" y="147058"/>
                </a:lnTo>
                <a:lnTo>
                  <a:pt x="115257" y="152975"/>
                </a:lnTo>
                <a:lnTo>
                  <a:pt x="12934" y="249134"/>
                </a:lnTo>
                <a:lnTo>
                  <a:pt x="10040" y="253321"/>
                </a:lnTo>
                <a:lnTo>
                  <a:pt x="10040" y="292590"/>
                </a:lnTo>
                <a:lnTo>
                  <a:pt x="14173" y="296718"/>
                </a:lnTo>
                <a:lnTo>
                  <a:pt x="99406" y="296718"/>
                </a:lnTo>
                <a:lnTo>
                  <a:pt x="100246" y="299434"/>
                </a:lnTo>
                <a:lnTo>
                  <a:pt x="102820" y="307752"/>
                </a:lnTo>
                <a:lnTo>
                  <a:pt x="110545" y="313484"/>
                </a:lnTo>
                <a:lnTo>
                  <a:pt x="107186" y="300769"/>
                </a:lnTo>
                <a:lnTo>
                  <a:pt x="105674" y="297266"/>
                </a:lnTo>
                <a:lnTo>
                  <a:pt x="105674" y="289854"/>
                </a:lnTo>
                <a:lnTo>
                  <a:pt x="107190" y="286344"/>
                </a:lnTo>
                <a:lnTo>
                  <a:pt x="109853" y="283777"/>
                </a:lnTo>
                <a:lnTo>
                  <a:pt x="112396" y="281329"/>
                </a:lnTo>
                <a:lnTo>
                  <a:pt x="115754" y="279953"/>
                </a:lnTo>
                <a:lnTo>
                  <a:pt x="122810" y="279953"/>
                </a:lnTo>
                <a:lnTo>
                  <a:pt x="126165" y="281332"/>
                </a:lnTo>
                <a:lnTo>
                  <a:pt x="128704" y="283777"/>
                </a:lnTo>
                <a:lnTo>
                  <a:pt x="131371" y="286344"/>
                </a:lnTo>
                <a:lnTo>
                  <a:pt x="132886" y="289850"/>
                </a:lnTo>
                <a:lnTo>
                  <a:pt x="132886" y="297270"/>
                </a:lnTo>
                <a:lnTo>
                  <a:pt x="131371" y="300769"/>
                </a:lnTo>
                <a:lnTo>
                  <a:pt x="128704" y="303343"/>
                </a:lnTo>
                <a:lnTo>
                  <a:pt x="126169" y="305791"/>
                </a:lnTo>
                <a:lnTo>
                  <a:pt x="122814" y="307166"/>
                </a:lnTo>
                <a:lnTo>
                  <a:pt x="119282" y="307166"/>
                </a:lnTo>
                <a:lnTo>
                  <a:pt x="119282" y="313484"/>
                </a:lnTo>
                <a:lnTo>
                  <a:pt x="128016" y="313484"/>
                </a:lnTo>
                <a:lnTo>
                  <a:pt x="135752" y="307756"/>
                </a:lnTo>
                <a:lnTo>
                  <a:pt x="138323" y="299434"/>
                </a:lnTo>
                <a:lnTo>
                  <a:pt x="139200" y="295553"/>
                </a:lnTo>
                <a:lnTo>
                  <a:pt x="139200" y="291567"/>
                </a:lnTo>
                <a:lnTo>
                  <a:pt x="138323" y="287686"/>
                </a:lnTo>
                <a:lnTo>
                  <a:pt x="135752" y="279366"/>
                </a:lnTo>
                <a:lnTo>
                  <a:pt x="128012" y="273639"/>
                </a:lnTo>
                <a:lnTo>
                  <a:pt x="110545" y="273639"/>
                </a:lnTo>
                <a:lnTo>
                  <a:pt x="102820" y="279366"/>
                </a:lnTo>
                <a:lnTo>
                  <a:pt x="100246" y="287686"/>
                </a:lnTo>
                <a:lnTo>
                  <a:pt x="99406" y="290400"/>
                </a:lnTo>
                <a:lnTo>
                  <a:pt x="16358" y="290400"/>
                </a:lnTo>
                <a:lnTo>
                  <a:pt x="16358" y="254595"/>
                </a:lnTo>
                <a:lnTo>
                  <a:pt x="119609" y="157557"/>
                </a:lnTo>
                <a:lnTo>
                  <a:pt x="128547" y="148646"/>
                </a:lnTo>
                <a:lnTo>
                  <a:pt x="136957" y="138643"/>
                </a:lnTo>
                <a:lnTo>
                  <a:pt x="142624" y="129636"/>
                </a:lnTo>
                <a:lnTo>
                  <a:pt x="146427" y="122191"/>
                </a:lnTo>
                <a:lnTo>
                  <a:pt x="148756" y="114119"/>
                </a:lnTo>
                <a:lnTo>
                  <a:pt x="148756" y="105721"/>
                </a:lnTo>
                <a:lnTo>
                  <a:pt x="146728" y="92655"/>
                </a:lnTo>
                <a:lnTo>
                  <a:pt x="140115" y="81706"/>
                </a:lnTo>
                <a:lnTo>
                  <a:pt x="136547" y="78458"/>
                </a:lnTo>
                <a:lnTo>
                  <a:pt x="125233" y="72457"/>
                </a:lnTo>
                <a:lnTo>
                  <a:pt x="112478" y="69688"/>
                </a:lnTo>
                <a:lnTo>
                  <a:pt x="102365" y="69145"/>
                </a:lnTo>
                <a:lnTo>
                  <a:pt x="89591" y="70055"/>
                </a:lnTo>
                <a:lnTo>
                  <a:pt x="77168" y="72936"/>
                </a:lnTo>
                <a:lnTo>
                  <a:pt x="68987" y="76165"/>
                </a:lnTo>
                <a:lnTo>
                  <a:pt x="58038" y="82743"/>
                </a:lnTo>
                <a:lnTo>
                  <a:pt x="48630" y="91366"/>
                </a:lnTo>
                <a:lnTo>
                  <a:pt x="45565" y="94907"/>
                </a:lnTo>
                <a:lnTo>
                  <a:pt x="5241" y="69058"/>
                </a:lnTo>
                <a:lnTo>
                  <a:pt x="16521" y="56212"/>
                </a:lnTo>
                <a:lnTo>
                  <a:pt x="26234" y="47948"/>
                </a:lnTo>
                <a:lnTo>
                  <a:pt x="36882" y="40891"/>
                </a:lnTo>
                <a:lnTo>
                  <a:pt x="45827" y="36161"/>
                </a:lnTo>
                <a:lnTo>
                  <a:pt x="57685" y="31269"/>
                </a:lnTo>
                <a:lnTo>
                  <a:pt x="69932" y="27620"/>
                </a:lnTo>
                <a:lnTo>
                  <a:pt x="82468" y="25122"/>
                </a:lnTo>
                <a:lnTo>
                  <a:pt x="95189" y="23686"/>
                </a:lnTo>
                <a:lnTo>
                  <a:pt x="107997" y="23220"/>
                </a:lnTo>
                <a:lnTo>
                  <a:pt x="108154" y="23220"/>
                </a:lnTo>
                <a:lnTo>
                  <a:pt x="120896" y="23700"/>
                </a:lnTo>
                <a:lnTo>
                  <a:pt x="133586" y="25242"/>
                </a:lnTo>
                <a:lnTo>
                  <a:pt x="146047" y="28004"/>
                </a:lnTo>
                <a:lnTo>
                  <a:pt x="154623" y="30779"/>
                </a:lnTo>
                <a:lnTo>
                  <a:pt x="162896" y="34189"/>
                </a:lnTo>
                <a:lnTo>
                  <a:pt x="169232" y="37619"/>
                </a:lnTo>
                <a:lnTo>
                  <a:pt x="179794" y="44858"/>
                </a:lnTo>
                <a:lnTo>
                  <a:pt x="188971" y="53692"/>
                </a:lnTo>
                <a:lnTo>
                  <a:pt x="193385" y="59331"/>
                </a:lnTo>
                <a:lnTo>
                  <a:pt x="199707" y="70640"/>
                </a:lnTo>
                <a:lnTo>
                  <a:pt x="203602" y="82788"/>
                </a:lnTo>
                <a:lnTo>
                  <a:pt x="205265" y="95569"/>
                </a:lnTo>
                <a:lnTo>
                  <a:pt x="205359" y="99575"/>
                </a:lnTo>
                <a:lnTo>
                  <a:pt x="204497" y="112382"/>
                </a:lnTo>
                <a:lnTo>
                  <a:pt x="201897" y="124852"/>
                </a:lnTo>
                <a:lnTo>
                  <a:pt x="197532" y="136882"/>
                </a:lnTo>
                <a:lnTo>
                  <a:pt x="190053" y="150147"/>
                </a:lnTo>
                <a:lnTo>
                  <a:pt x="182163" y="160475"/>
                </a:lnTo>
                <a:lnTo>
                  <a:pt x="173562" y="170018"/>
                </a:lnTo>
                <a:lnTo>
                  <a:pt x="167133" y="176543"/>
                </a:lnTo>
                <a:lnTo>
                  <a:pt x="161189" y="182171"/>
                </a:lnTo>
                <a:lnTo>
                  <a:pt x="110159" y="230112"/>
                </a:lnTo>
                <a:close/>
              </a:path>
            </a:pathLst>
          </a:custGeom>
          <a:solidFill>
            <a:srgbClr val="706F6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52766" y="2121044"/>
            <a:ext cx="153485" cy="421589"/>
          </a:xfrm>
          <a:custGeom>
            <a:avLst/>
            <a:gdLst/>
            <a:ahLst/>
            <a:cxnLst/>
            <a:rect l="l" t="t" r="r" b="b"/>
            <a:pathLst>
              <a:path w="153485" h="421589">
                <a:moveTo>
                  <a:pt x="132080" y="32928"/>
                </a:moveTo>
                <a:lnTo>
                  <a:pt x="140399" y="35506"/>
                </a:lnTo>
                <a:lnTo>
                  <a:pt x="144277" y="36388"/>
                </a:lnTo>
                <a:lnTo>
                  <a:pt x="148266" y="36388"/>
                </a:lnTo>
                <a:lnTo>
                  <a:pt x="152143" y="35506"/>
                </a:lnTo>
                <a:lnTo>
                  <a:pt x="153485" y="28554"/>
                </a:lnTo>
                <a:lnTo>
                  <a:pt x="149975" y="30069"/>
                </a:lnTo>
                <a:lnTo>
                  <a:pt x="142567" y="30069"/>
                </a:lnTo>
                <a:lnTo>
                  <a:pt x="139057" y="28554"/>
                </a:lnTo>
                <a:lnTo>
                  <a:pt x="136490" y="25890"/>
                </a:lnTo>
                <a:lnTo>
                  <a:pt x="134038" y="23356"/>
                </a:lnTo>
                <a:lnTo>
                  <a:pt x="132666" y="19997"/>
                </a:lnTo>
                <a:lnTo>
                  <a:pt x="132083" y="0"/>
                </a:lnTo>
                <a:lnTo>
                  <a:pt x="126349" y="7729"/>
                </a:lnTo>
                <a:lnTo>
                  <a:pt x="126349" y="25199"/>
                </a:lnTo>
                <a:lnTo>
                  <a:pt x="132080" y="32928"/>
                </a:lnTo>
                <a:close/>
              </a:path>
              <a:path w="153485" h="421589">
                <a:moveTo>
                  <a:pt x="103468" y="345131"/>
                </a:moveTo>
                <a:lnTo>
                  <a:pt x="99791" y="345131"/>
                </a:lnTo>
                <a:lnTo>
                  <a:pt x="96304" y="343644"/>
                </a:lnTo>
                <a:lnTo>
                  <a:pt x="93736" y="341010"/>
                </a:lnTo>
                <a:lnTo>
                  <a:pt x="91255" y="338463"/>
                </a:lnTo>
                <a:lnTo>
                  <a:pt x="94265" y="351449"/>
                </a:lnTo>
                <a:lnTo>
                  <a:pt x="103468" y="351449"/>
                </a:lnTo>
                <a:lnTo>
                  <a:pt x="103468" y="345131"/>
                </a:lnTo>
                <a:close/>
              </a:path>
              <a:path w="153485" h="421589">
                <a:moveTo>
                  <a:pt x="50292" y="320989"/>
                </a:moveTo>
                <a:lnTo>
                  <a:pt x="38129" y="317232"/>
                </a:lnTo>
                <a:lnTo>
                  <a:pt x="26252" y="312537"/>
                </a:lnTo>
                <a:lnTo>
                  <a:pt x="14863" y="306813"/>
                </a:lnTo>
                <a:lnTo>
                  <a:pt x="9565" y="303634"/>
                </a:lnTo>
                <a:lnTo>
                  <a:pt x="6609" y="301755"/>
                </a:lnTo>
                <a:lnTo>
                  <a:pt x="27989" y="259872"/>
                </a:lnTo>
                <a:lnTo>
                  <a:pt x="31568" y="262158"/>
                </a:lnTo>
                <a:lnTo>
                  <a:pt x="42660" y="268403"/>
                </a:lnTo>
                <a:lnTo>
                  <a:pt x="54351" y="273457"/>
                </a:lnTo>
                <a:lnTo>
                  <a:pt x="61653" y="275964"/>
                </a:lnTo>
                <a:lnTo>
                  <a:pt x="73982" y="279223"/>
                </a:lnTo>
                <a:lnTo>
                  <a:pt x="86533" y="281360"/>
                </a:lnTo>
                <a:lnTo>
                  <a:pt x="99235" y="282365"/>
                </a:lnTo>
                <a:lnTo>
                  <a:pt x="104086" y="282448"/>
                </a:lnTo>
                <a:lnTo>
                  <a:pt x="116842" y="281700"/>
                </a:lnTo>
                <a:lnTo>
                  <a:pt x="129428" y="279071"/>
                </a:lnTo>
                <a:lnTo>
                  <a:pt x="137566" y="275878"/>
                </a:lnTo>
                <a:lnTo>
                  <a:pt x="141202" y="274017"/>
                </a:lnTo>
                <a:lnTo>
                  <a:pt x="142895" y="272883"/>
                </a:lnTo>
                <a:lnTo>
                  <a:pt x="145688" y="271021"/>
                </a:lnTo>
                <a:lnTo>
                  <a:pt x="148175" y="268786"/>
                </a:lnTo>
                <a:lnTo>
                  <a:pt x="150332" y="266216"/>
                </a:lnTo>
                <a:lnTo>
                  <a:pt x="155479" y="260070"/>
                </a:lnTo>
                <a:lnTo>
                  <a:pt x="157812" y="252704"/>
                </a:lnTo>
                <a:lnTo>
                  <a:pt x="157812" y="236721"/>
                </a:lnTo>
                <a:lnTo>
                  <a:pt x="155740" y="229114"/>
                </a:lnTo>
                <a:lnTo>
                  <a:pt x="150385" y="223012"/>
                </a:lnTo>
                <a:lnTo>
                  <a:pt x="146930" y="219073"/>
                </a:lnTo>
                <a:lnTo>
                  <a:pt x="142502" y="216216"/>
                </a:lnTo>
                <a:lnTo>
                  <a:pt x="137728" y="214138"/>
                </a:lnTo>
                <a:lnTo>
                  <a:pt x="125588" y="210425"/>
                </a:lnTo>
                <a:lnTo>
                  <a:pt x="112744" y="208786"/>
                </a:lnTo>
                <a:lnTo>
                  <a:pt x="104086" y="208522"/>
                </a:lnTo>
                <a:lnTo>
                  <a:pt x="78681" y="208522"/>
                </a:lnTo>
                <a:lnTo>
                  <a:pt x="78681" y="171780"/>
                </a:lnTo>
                <a:lnTo>
                  <a:pt x="124552" y="120110"/>
                </a:lnTo>
                <a:lnTo>
                  <a:pt x="127003" y="117351"/>
                </a:lnTo>
                <a:lnTo>
                  <a:pt x="127566" y="113597"/>
                </a:lnTo>
                <a:lnTo>
                  <a:pt x="126057" y="110238"/>
                </a:lnTo>
                <a:lnTo>
                  <a:pt x="124545" y="106865"/>
                </a:lnTo>
                <a:lnTo>
                  <a:pt x="121363" y="104806"/>
                </a:lnTo>
                <a:lnTo>
                  <a:pt x="19241" y="104806"/>
                </a:lnTo>
                <a:lnTo>
                  <a:pt x="19241" y="61188"/>
                </a:lnTo>
                <a:lnTo>
                  <a:pt x="202057" y="61188"/>
                </a:lnTo>
                <a:lnTo>
                  <a:pt x="202057" y="97167"/>
                </a:lnTo>
                <a:lnTo>
                  <a:pt x="148788" y="157561"/>
                </a:lnTo>
                <a:lnTo>
                  <a:pt x="146617" y="160020"/>
                </a:lnTo>
                <a:lnTo>
                  <a:pt x="145925" y="163332"/>
                </a:lnTo>
                <a:lnTo>
                  <a:pt x="146919" y="166460"/>
                </a:lnTo>
                <a:lnTo>
                  <a:pt x="147899" y="169534"/>
                </a:lnTo>
                <a:lnTo>
                  <a:pt x="150303" y="171809"/>
                </a:lnTo>
                <a:lnTo>
                  <a:pt x="153446" y="172562"/>
                </a:lnTo>
                <a:lnTo>
                  <a:pt x="154202" y="172760"/>
                </a:lnTo>
                <a:lnTo>
                  <a:pt x="166543" y="176562"/>
                </a:lnTo>
                <a:lnTo>
                  <a:pt x="178219" y="181916"/>
                </a:lnTo>
                <a:lnTo>
                  <a:pt x="188880" y="189016"/>
                </a:lnTo>
                <a:lnTo>
                  <a:pt x="196333" y="195962"/>
                </a:lnTo>
                <a:lnTo>
                  <a:pt x="204348" y="206512"/>
                </a:lnTo>
                <a:lnTo>
                  <a:pt x="209922" y="217955"/>
                </a:lnTo>
                <a:lnTo>
                  <a:pt x="213219" y="230268"/>
                </a:lnTo>
                <a:lnTo>
                  <a:pt x="214404" y="243431"/>
                </a:lnTo>
                <a:lnTo>
                  <a:pt x="214412" y="244716"/>
                </a:lnTo>
                <a:lnTo>
                  <a:pt x="213382" y="257611"/>
                </a:lnTo>
                <a:lnTo>
                  <a:pt x="210298" y="269972"/>
                </a:lnTo>
                <a:lnTo>
                  <a:pt x="205172" y="281723"/>
                </a:lnTo>
                <a:lnTo>
                  <a:pt x="202539" y="286256"/>
                </a:lnTo>
                <a:lnTo>
                  <a:pt x="194703" y="296515"/>
                </a:lnTo>
                <a:lnTo>
                  <a:pt x="185286" y="305179"/>
                </a:lnTo>
                <a:lnTo>
                  <a:pt x="174635" y="312364"/>
                </a:lnTo>
                <a:lnTo>
                  <a:pt x="166236" y="316759"/>
                </a:lnTo>
                <a:lnTo>
                  <a:pt x="158485" y="320067"/>
                </a:lnTo>
                <a:lnTo>
                  <a:pt x="150656" y="322588"/>
                </a:lnTo>
                <a:lnTo>
                  <a:pt x="145458" y="324010"/>
                </a:lnTo>
                <a:lnTo>
                  <a:pt x="143113" y="326904"/>
                </a:lnTo>
                <a:lnTo>
                  <a:pt x="143113" y="679770"/>
                </a:lnTo>
                <a:lnTo>
                  <a:pt x="146532" y="693477"/>
                </a:lnTo>
                <a:lnTo>
                  <a:pt x="155615" y="703734"/>
                </a:lnTo>
                <a:lnTo>
                  <a:pt x="168605" y="708779"/>
                </a:lnTo>
                <a:lnTo>
                  <a:pt x="172360" y="709019"/>
                </a:lnTo>
                <a:lnTo>
                  <a:pt x="902275" y="709019"/>
                </a:lnTo>
                <a:lnTo>
                  <a:pt x="915985" y="705600"/>
                </a:lnTo>
                <a:lnTo>
                  <a:pt x="926240" y="696516"/>
                </a:lnTo>
                <a:lnTo>
                  <a:pt x="931282" y="683525"/>
                </a:lnTo>
                <a:lnTo>
                  <a:pt x="931522" y="679770"/>
                </a:lnTo>
                <a:lnTo>
                  <a:pt x="931522" y="-40892"/>
                </a:lnTo>
                <a:lnTo>
                  <a:pt x="928103" y="-54603"/>
                </a:lnTo>
                <a:lnTo>
                  <a:pt x="919019" y="-64858"/>
                </a:lnTo>
                <a:lnTo>
                  <a:pt x="906028" y="-69899"/>
                </a:lnTo>
                <a:lnTo>
                  <a:pt x="902275" y="-70139"/>
                </a:lnTo>
                <a:lnTo>
                  <a:pt x="172360" y="-70139"/>
                </a:lnTo>
                <a:lnTo>
                  <a:pt x="158654" y="-66718"/>
                </a:lnTo>
                <a:lnTo>
                  <a:pt x="148397" y="-57632"/>
                </a:lnTo>
                <a:lnTo>
                  <a:pt x="143353" y="-44643"/>
                </a:lnTo>
                <a:lnTo>
                  <a:pt x="143113" y="-40892"/>
                </a:lnTo>
                <a:lnTo>
                  <a:pt x="143113" y="-3413"/>
                </a:lnTo>
                <a:lnTo>
                  <a:pt x="140399" y="-2578"/>
                </a:lnTo>
                <a:lnTo>
                  <a:pt x="132083" y="0"/>
                </a:lnTo>
                <a:lnTo>
                  <a:pt x="132666" y="19997"/>
                </a:lnTo>
                <a:lnTo>
                  <a:pt x="132666" y="12931"/>
                </a:lnTo>
                <a:lnTo>
                  <a:pt x="134038" y="9575"/>
                </a:lnTo>
                <a:lnTo>
                  <a:pt x="136490" y="7040"/>
                </a:lnTo>
                <a:lnTo>
                  <a:pt x="139061" y="4373"/>
                </a:lnTo>
                <a:lnTo>
                  <a:pt x="142567" y="2857"/>
                </a:lnTo>
                <a:lnTo>
                  <a:pt x="149975" y="2857"/>
                </a:lnTo>
                <a:lnTo>
                  <a:pt x="153485" y="4373"/>
                </a:lnTo>
                <a:lnTo>
                  <a:pt x="156052" y="7040"/>
                </a:lnTo>
                <a:lnTo>
                  <a:pt x="158497" y="9583"/>
                </a:lnTo>
                <a:lnTo>
                  <a:pt x="159879" y="12937"/>
                </a:lnTo>
                <a:lnTo>
                  <a:pt x="159879" y="19993"/>
                </a:lnTo>
                <a:lnTo>
                  <a:pt x="158504" y="23352"/>
                </a:lnTo>
                <a:lnTo>
                  <a:pt x="156052" y="25890"/>
                </a:lnTo>
                <a:lnTo>
                  <a:pt x="153485" y="28554"/>
                </a:lnTo>
                <a:lnTo>
                  <a:pt x="152143" y="35506"/>
                </a:lnTo>
                <a:lnTo>
                  <a:pt x="160465" y="32928"/>
                </a:lnTo>
                <a:lnTo>
                  <a:pt x="166197" y="25199"/>
                </a:lnTo>
                <a:lnTo>
                  <a:pt x="166197" y="7729"/>
                </a:lnTo>
                <a:lnTo>
                  <a:pt x="160459" y="0"/>
                </a:lnTo>
                <a:lnTo>
                  <a:pt x="152143" y="-2578"/>
                </a:lnTo>
                <a:lnTo>
                  <a:pt x="149432" y="-3413"/>
                </a:lnTo>
                <a:lnTo>
                  <a:pt x="149432" y="-40892"/>
                </a:lnTo>
                <a:lnTo>
                  <a:pt x="153688" y="-54186"/>
                </a:lnTo>
                <a:lnTo>
                  <a:pt x="164553" y="-62453"/>
                </a:lnTo>
                <a:lnTo>
                  <a:pt x="172360" y="-63821"/>
                </a:lnTo>
                <a:lnTo>
                  <a:pt x="902275" y="-63821"/>
                </a:lnTo>
                <a:lnTo>
                  <a:pt x="915571" y="-59562"/>
                </a:lnTo>
                <a:lnTo>
                  <a:pt x="923836" y="-48695"/>
                </a:lnTo>
                <a:lnTo>
                  <a:pt x="925203" y="-40892"/>
                </a:lnTo>
                <a:lnTo>
                  <a:pt x="925203" y="679770"/>
                </a:lnTo>
                <a:lnTo>
                  <a:pt x="920943" y="693060"/>
                </a:lnTo>
                <a:lnTo>
                  <a:pt x="910076" y="701329"/>
                </a:lnTo>
                <a:lnTo>
                  <a:pt x="902275" y="702698"/>
                </a:lnTo>
                <a:lnTo>
                  <a:pt x="172360" y="702698"/>
                </a:lnTo>
                <a:lnTo>
                  <a:pt x="159070" y="698443"/>
                </a:lnTo>
                <a:lnTo>
                  <a:pt x="150801" y="687578"/>
                </a:lnTo>
                <a:lnTo>
                  <a:pt x="149432" y="679770"/>
                </a:lnTo>
                <a:lnTo>
                  <a:pt x="149432" y="329474"/>
                </a:lnTo>
                <a:lnTo>
                  <a:pt x="152212" y="328668"/>
                </a:lnTo>
                <a:lnTo>
                  <a:pt x="157918" y="327016"/>
                </a:lnTo>
                <a:lnTo>
                  <a:pt x="163551" y="325014"/>
                </a:lnTo>
                <a:lnTo>
                  <a:pt x="168934" y="322483"/>
                </a:lnTo>
                <a:lnTo>
                  <a:pt x="180302" y="316340"/>
                </a:lnTo>
                <a:lnTo>
                  <a:pt x="190752" y="308903"/>
                </a:lnTo>
                <a:lnTo>
                  <a:pt x="200009" y="300076"/>
                </a:lnTo>
                <a:lnTo>
                  <a:pt x="207796" y="289762"/>
                </a:lnTo>
                <a:lnTo>
                  <a:pt x="213918" y="278144"/>
                </a:lnTo>
                <a:lnTo>
                  <a:pt x="218054" y="266093"/>
                </a:lnTo>
                <a:lnTo>
                  <a:pt x="220293" y="253507"/>
                </a:lnTo>
                <a:lnTo>
                  <a:pt x="220729" y="244716"/>
                </a:lnTo>
                <a:lnTo>
                  <a:pt x="219792" y="231506"/>
                </a:lnTo>
                <a:lnTo>
                  <a:pt x="216915" y="218982"/>
                </a:lnTo>
                <a:lnTo>
                  <a:pt x="211996" y="207232"/>
                </a:lnTo>
                <a:lnTo>
                  <a:pt x="204936" y="196341"/>
                </a:lnTo>
                <a:lnTo>
                  <a:pt x="200981" y="191684"/>
                </a:lnTo>
                <a:lnTo>
                  <a:pt x="191418" y="182975"/>
                </a:lnTo>
                <a:lnTo>
                  <a:pt x="180668" y="176038"/>
                </a:lnTo>
                <a:lnTo>
                  <a:pt x="168995" y="170716"/>
                </a:lnTo>
                <a:lnTo>
                  <a:pt x="156538" y="166817"/>
                </a:lnTo>
                <a:lnTo>
                  <a:pt x="150414" y="165268"/>
                </a:lnTo>
                <a:lnTo>
                  <a:pt x="206081" y="102156"/>
                </a:lnTo>
                <a:lnTo>
                  <a:pt x="208375" y="98319"/>
                </a:lnTo>
                <a:lnTo>
                  <a:pt x="208375" y="59000"/>
                </a:lnTo>
                <a:lnTo>
                  <a:pt x="204246" y="54874"/>
                </a:lnTo>
                <a:lnTo>
                  <a:pt x="17053" y="54874"/>
                </a:lnTo>
                <a:lnTo>
                  <a:pt x="12923" y="59000"/>
                </a:lnTo>
                <a:lnTo>
                  <a:pt x="12923" y="106994"/>
                </a:lnTo>
                <a:lnTo>
                  <a:pt x="17053" y="111125"/>
                </a:lnTo>
                <a:lnTo>
                  <a:pt x="124081" y="111125"/>
                </a:lnTo>
                <a:lnTo>
                  <a:pt x="74688" y="166766"/>
                </a:lnTo>
                <a:lnTo>
                  <a:pt x="72367" y="170621"/>
                </a:lnTo>
                <a:lnTo>
                  <a:pt x="72367" y="210710"/>
                </a:lnTo>
                <a:lnTo>
                  <a:pt x="76495" y="214840"/>
                </a:lnTo>
                <a:lnTo>
                  <a:pt x="104086" y="214840"/>
                </a:lnTo>
                <a:lnTo>
                  <a:pt x="116761" y="215441"/>
                </a:lnTo>
                <a:lnTo>
                  <a:pt x="129823" y="217908"/>
                </a:lnTo>
                <a:lnTo>
                  <a:pt x="141283" y="223238"/>
                </a:lnTo>
                <a:lnTo>
                  <a:pt x="149072" y="228880"/>
                </a:lnTo>
                <a:lnTo>
                  <a:pt x="151491" y="235781"/>
                </a:lnTo>
                <a:lnTo>
                  <a:pt x="151491" y="253410"/>
                </a:lnTo>
                <a:lnTo>
                  <a:pt x="148492" y="260484"/>
                </a:lnTo>
                <a:lnTo>
                  <a:pt x="141663" y="265941"/>
                </a:lnTo>
                <a:lnTo>
                  <a:pt x="127810" y="273008"/>
                </a:lnTo>
                <a:lnTo>
                  <a:pt x="115049" y="275564"/>
                </a:lnTo>
                <a:lnTo>
                  <a:pt x="104086" y="276131"/>
                </a:lnTo>
                <a:lnTo>
                  <a:pt x="91350" y="275533"/>
                </a:lnTo>
                <a:lnTo>
                  <a:pt x="78745" y="273746"/>
                </a:lnTo>
                <a:lnTo>
                  <a:pt x="66349" y="270782"/>
                </a:lnTo>
                <a:lnTo>
                  <a:pt x="51577" y="265548"/>
                </a:lnTo>
                <a:lnTo>
                  <a:pt x="40143" y="259939"/>
                </a:lnTo>
                <a:lnTo>
                  <a:pt x="34113" y="256283"/>
                </a:lnTo>
                <a:lnTo>
                  <a:pt x="31935" y="254864"/>
                </a:lnTo>
                <a:lnTo>
                  <a:pt x="29260" y="254433"/>
                </a:lnTo>
                <a:lnTo>
                  <a:pt x="24235" y="255769"/>
                </a:lnTo>
                <a:lnTo>
                  <a:pt x="20933" y="259801"/>
                </a:lnTo>
                <a:lnTo>
                  <a:pt x="2181" y="296542"/>
                </a:lnTo>
                <a:lnTo>
                  <a:pt x="0" y="300812"/>
                </a:lnTo>
                <a:lnTo>
                  <a:pt x="1475" y="305931"/>
                </a:lnTo>
                <a:lnTo>
                  <a:pt x="5478" y="308519"/>
                </a:lnTo>
                <a:lnTo>
                  <a:pt x="16508" y="314873"/>
                </a:lnTo>
                <a:lnTo>
                  <a:pt x="28111" y="320194"/>
                </a:lnTo>
                <a:lnTo>
                  <a:pt x="40107" y="324561"/>
                </a:lnTo>
                <a:lnTo>
                  <a:pt x="48643" y="327092"/>
                </a:lnTo>
                <a:lnTo>
                  <a:pt x="61004" y="330049"/>
                </a:lnTo>
                <a:lnTo>
                  <a:pt x="73518" y="332277"/>
                </a:lnTo>
                <a:lnTo>
                  <a:pt x="80802" y="333237"/>
                </a:lnTo>
                <a:lnTo>
                  <a:pt x="83483" y="333540"/>
                </a:lnTo>
                <a:lnTo>
                  <a:pt x="84113" y="336163"/>
                </a:lnTo>
                <a:lnTo>
                  <a:pt x="86252" y="345088"/>
                </a:lnTo>
                <a:lnTo>
                  <a:pt x="94265" y="351449"/>
                </a:lnTo>
                <a:lnTo>
                  <a:pt x="91255" y="338463"/>
                </a:lnTo>
                <a:lnTo>
                  <a:pt x="89860" y="335088"/>
                </a:lnTo>
                <a:lnTo>
                  <a:pt x="89860" y="327663"/>
                </a:lnTo>
                <a:lnTo>
                  <a:pt x="91518" y="324039"/>
                </a:lnTo>
                <a:lnTo>
                  <a:pt x="94377" y="321454"/>
                </a:lnTo>
                <a:lnTo>
                  <a:pt x="96883" y="319194"/>
                </a:lnTo>
                <a:lnTo>
                  <a:pt x="100087" y="317922"/>
                </a:lnTo>
                <a:lnTo>
                  <a:pt x="106934" y="317922"/>
                </a:lnTo>
                <a:lnTo>
                  <a:pt x="110214" y="319251"/>
                </a:lnTo>
                <a:lnTo>
                  <a:pt x="112741" y="321612"/>
                </a:lnTo>
                <a:lnTo>
                  <a:pt x="115495" y="324190"/>
                </a:lnTo>
                <a:lnTo>
                  <a:pt x="117072" y="327751"/>
                </a:lnTo>
                <a:lnTo>
                  <a:pt x="117072" y="335155"/>
                </a:lnTo>
                <a:lnTo>
                  <a:pt x="115632" y="338612"/>
                </a:lnTo>
                <a:lnTo>
                  <a:pt x="113054" y="341171"/>
                </a:lnTo>
                <a:lnTo>
                  <a:pt x="110501" y="343708"/>
                </a:lnTo>
                <a:lnTo>
                  <a:pt x="107074" y="345131"/>
                </a:lnTo>
                <a:lnTo>
                  <a:pt x="103468" y="345131"/>
                </a:lnTo>
                <a:lnTo>
                  <a:pt x="103468" y="351449"/>
                </a:lnTo>
                <a:lnTo>
                  <a:pt x="112539" y="351449"/>
                </a:lnTo>
                <a:lnTo>
                  <a:pt x="120470" y="345260"/>
                </a:lnTo>
                <a:lnTo>
                  <a:pt x="122735" y="336499"/>
                </a:lnTo>
                <a:lnTo>
                  <a:pt x="123389" y="333212"/>
                </a:lnTo>
                <a:lnTo>
                  <a:pt x="123389" y="329211"/>
                </a:lnTo>
                <a:lnTo>
                  <a:pt x="122172" y="324755"/>
                </a:lnTo>
                <a:lnTo>
                  <a:pt x="119315" y="316904"/>
                </a:lnTo>
                <a:lnTo>
                  <a:pt x="111862" y="311604"/>
                </a:lnTo>
                <a:lnTo>
                  <a:pt x="95201" y="311604"/>
                </a:lnTo>
                <a:lnTo>
                  <a:pt x="87821" y="316741"/>
                </a:lnTo>
                <a:lnTo>
                  <a:pt x="84876" y="324431"/>
                </a:lnTo>
                <a:lnTo>
                  <a:pt x="83804" y="327228"/>
                </a:lnTo>
                <a:lnTo>
                  <a:pt x="80830" y="326876"/>
                </a:lnTo>
                <a:lnTo>
                  <a:pt x="68258" y="325018"/>
                </a:lnTo>
                <a:lnTo>
                  <a:pt x="55820" y="322409"/>
                </a:lnTo>
                <a:lnTo>
                  <a:pt x="50292" y="320989"/>
                </a:lnTo>
                <a:close/>
              </a:path>
            </a:pathLst>
          </a:custGeom>
          <a:solidFill>
            <a:srgbClr val="706F6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254391" y="2123348"/>
            <a:ext cx="182533" cy="387393"/>
          </a:xfrm>
          <a:custGeom>
            <a:avLst/>
            <a:gdLst/>
            <a:ahLst/>
            <a:cxnLst/>
            <a:rect l="l" t="t" r="r" b="b"/>
            <a:pathLst>
              <a:path w="182533" h="387393">
                <a:moveTo>
                  <a:pt x="161124" y="32932"/>
                </a:moveTo>
                <a:lnTo>
                  <a:pt x="169448" y="35506"/>
                </a:lnTo>
                <a:lnTo>
                  <a:pt x="173328" y="36388"/>
                </a:lnTo>
                <a:lnTo>
                  <a:pt x="177313" y="36388"/>
                </a:lnTo>
                <a:lnTo>
                  <a:pt x="181190" y="35506"/>
                </a:lnTo>
                <a:lnTo>
                  <a:pt x="182533" y="28554"/>
                </a:lnTo>
                <a:lnTo>
                  <a:pt x="179030" y="30071"/>
                </a:lnTo>
                <a:lnTo>
                  <a:pt x="171615" y="30071"/>
                </a:lnTo>
                <a:lnTo>
                  <a:pt x="168108" y="28558"/>
                </a:lnTo>
                <a:lnTo>
                  <a:pt x="165538" y="25891"/>
                </a:lnTo>
                <a:lnTo>
                  <a:pt x="163087" y="23356"/>
                </a:lnTo>
                <a:lnTo>
                  <a:pt x="161719" y="19997"/>
                </a:lnTo>
                <a:lnTo>
                  <a:pt x="161124" y="0"/>
                </a:lnTo>
                <a:lnTo>
                  <a:pt x="155401" y="7733"/>
                </a:lnTo>
                <a:lnTo>
                  <a:pt x="155401" y="25196"/>
                </a:lnTo>
                <a:lnTo>
                  <a:pt x="161124" y="32932"/>
                </a:lnTo>
                <a:close/>
              </a:path>
              <a:path w="182533" h="387393">
                <a:moveTo>
                  <a:pt x="160912" y="301917"/>
                </a:moveTo>
                <a:lnTo>
                  <a:pt x="158468" y="304452"/>
                </a:lnTo>
                <a:lnTo>
                  <a:pt x="155897" y="307119"/>
                </a:lnTo>
                <a:lnTo>
                  <a:pt x="152394" y="308631"/>
                </a:lnTo>
                <a:lnTo>
                  <a:pt x="144978" y="308631"/>
                </a:lnTo>
                <a:lnTo>
                  <a:pt x="141465" y="307119"/>
                </a:lnTo>
                <a:lnTo>
                  <a:pt x="138898" y="304448"/>
                </a:lnTo>
                <a:lnTo>
                  <a:pt x="136457" y="301906"/>
                </a:lnTo>
                <a:lnTo>
                  <a:pt x="135082" y="298559"/>
                </a:lnTo>
                <a:lnTo>
                  <a:pt x="135082" y="291503"/>
                </a:lnTo>
                <a:lnTo>
                  <a:pt x="134491" y="311492"/>
                </a:lnTo>
                <a:lnTo>
                  <a:pt x="142811" y="314067"/>
                </a:lnTo>
                <a:lnTo>
                  <a:pt x="146696" y="314949"/>
                </a:lnTo>
                <a:lnTo>
                  <a:pt x="150677" y="314949"/>
                </a:lnTo>
                <a:lnTo>
                  <a:pt x="154561" y="314067"/>
                </a:lnTo>
                <a:lnTo>
                  <a:pt x="158864" y="312738"/>
                </a:lnTo>
                <a:lnTo>
                  <a:pt x="162593" y="309956"/>
                </a:lnTo>
                <a:lnTo>
                  <a:pt x="165131" y="306245"/>
                </a:lnTo>
                <a:lnTo>
                  <a:pt x="167399" y="302929"/>
                </a:lnTo>
                <a:lnTo>
                  <a:pt x="168609" y="299048"/>
                </a:lnTo>
                <a:lnTo>
                  <a:pt x="168609" y="291005"/>
                </a:lnTo>
                <a:lnTo>
                  <a:pt x="167399" y="287131"/>
                </a:lnTo>
                <a:lnTo>
                  <a:pt x="165131" y="283809"/>
                </a:lnTo>
                <a:lnTo>
                  <a:pt x="162457" y="279900"/>
                </a:lnTo>
                <a:lnTo>
                  <a:pt x="158450" y="277059"/>
                </a:lnTo>
                <a:lnTo>
                  <a:pt x="153870" y="275821"/>
                </a:lnTo>
                <a:lnTo>
                  <a:pt x="151253" y="273405"/>
                </a:lnTo>
                <a:lnTo>
                  <a:pt x="149942" y="269769"/>
                </a:lnTo>
                <a:lnTo>
                  <a:pt x="146533" y="267293"/>
                </a:lnTo>
                <a:lnTo>
                  <a:pt x="148686" y="281423"/>
                </a:lnTo>
                <a:lnTo>
                  <a:pt x="152394" y="281423"/>
                </a:lnTo>
                <a:lnTo>
                  <a:pt x="155897" y="282934"/>
                </a:lnTo>
                <a:lnTo>
                  <a:pt x="158468" y="285602"/>
                </a:lnTo>
                <a:lnTo>
                  <a:pt x="160915" y="288136"/>
                </a:lnTo>
                <a:lnTo>
                  <a:pt x="162290" y="291499"/>
                </a:lnTo>
                <a:lnTo>
                  <a:pt x="162290" y="298559"/>
                </a:lnTo>
                <a:lnTo>
                  <a:pt x="160912" y="301917"/>
                </a:lnTo>
                <a:close/>
              </a:path>
              <a:path w="182533" h="387393">
                <a:moveTo>
                  <a:pt x="197652" y="706474"/>
                </a:moveTo>
                <a:lnTo>
                  <a:pt x="201411" y="706715"/>
                </a:lnTo>
                <a:lnTo>
                  <a:pt x="935816" y="706715"/>
                </a:lnTo>
                <a:lnTo>
                  <a:pt x="949526" y="703296"/>
                </a:lnTo>
                <a:lnTo>
                  <a:pt x="959782" y="694213"/>
                </a:lnTo>
                <a:lnTo>
                  <a:pt x="964825" y="681223"/>
                </a:lnTo>
                <a:lnTo>
                  <a:pt x="965065" y="677466"/>
                </a:lnTo>
                <a:lnTo>
                  <a:pt x="965065" y="-43196"/>
                </a:lnTo>
                <a:lnTo>
                  <a:pt x="961642" y="-56906"/>
                </a:lnTo>
                <a:lnTo>
                  <a:pt x="952554" y="-67161"/>
                </a:lnTo>
                <a:lnTo>
                  <a:pt x="939567" y="-72203"/>
                </a:lnTo>
                <a:lnTo>
                  <a:pt x="935816" y="-72443"/>
                </a:lnTo>
                <a:lnTo>
                  <a:pt x="201411" y="-72443"/>
                </a:lnTo>
                <a:lnTo>
                  <a:pt x="187707" y="-69022"/>
                </a:lnTo>
                <a:lnTo>
                  <a:pt x="177447" y="-59937"/>
                </a:lnTo>
                <a:lnTo>
                  <a:pt x="172399" y="-46951"/>
                </a:lnTo>
                <a:lnTo>
                  <a:pt x="172158" y="-43196"/>
                </a:lnTo>
                <a:lnTo>
                  <a:pt x="172158" y="-3409"/>
                </a:lnTo>
                <a:lnTo>
                  <a:pt x="169448" y="-2574"/>
                </a:lnTo>
                <a:lnTo>
                  <a:pt x="161124" y="0"/>
                </a:lnTo>
                <a:lnTo>
                  <a:pt x="161719" y="19997"/>
                </a:lnTo>
                <a:lnTo>
                  <a:pt x="161719" y="12934"/>
                </a:lnTo>
                <a:lnTo>
                  <a:pt x="163093" y="9575"/>
                </a:lnTo>
                <a:lnTo>
                  <a:pt x="165538" y="7040"/>
                </a:lnTo>
                <a:lnTo>
                  <a:pt x="168108" y="4373"/>
                </a:lnTo>
                <a:lnTo>
                  <a:pt x="171615" y="2861"/>
                </a:lnTo>
                <a:lnTo>
                  <a:pt x="179030" y="2861"/>
                </a:lnTo>
                <a:lnTo>
                  <a:pt x="182533" y="4377"/>
                </a:lnTo>
                <a:lnTo>
                  <a:pt x="185101" y="7040"/>
                </a:lnTo>
                <a:lnTo>
                  <a:pt x="187552" y="9583"/>
                </a:lnTo>
                <a:lnTo>
                  <a:pt x="188931" y="12931"/>
                </a:lnTo>
                <a:lnTo>
                  <a:pt x="188931" y="19997"/>
                </a:lnTo>
                <a:lnTo>
                  <a:pt x="187552" y="23352"/>
                </a:lnTo>
                <a:lnTo>
                  <a:pt x="185101" y="25891"/>
                </a:lnTo>
                <a:lnTo>
                  <a:pt x="182533" y="28554"/>
                </a:lnTo>
                <a:lnTo>
                  <a:pt x="181190" y="35506"/>
                </a:lnTo>
                <a:lnTo>
                  <a:pt x="189522" y="32928"/>
                </a:lnTo>
                <a:lnTo>
                  <a:pt x="195248" y="25203"/>
                </a:lnTo>
                <a:lnTo>
                  <a:pt x="195248" y="7729"/>
                </a:lnTo>
                <a:lnTo>
                  <a:pt x="189518" y="0"/>
                </a:lnTo>
                <a:lnTo>
                  <a:pt x="181194" y="-2574"/>
                </a:lnTo>
                <a:lnTo>
                  <a:pt x="178480" y="-3409"/>
                </a:lnTo>
                <a:lnTo>
                  <a:pt x="178480" y="-43196"/>
                </a:lnTo>
                <a:lnTo>
                  <a:pt x="182737" y="-56489"/>
                </a:lnTo>
                <a:lnTo>
                  <a:pt x="193602" y="-64756"/>
                </a:lnTo>
                <a:lnTo>
                  <a:pt x="201411" y="-66125"/>
                </a:lnTo>
                <a:lnTo>
                  <a:pt x="935816" y="-66125"/>
                </a:lnTo>
                <a:lnTo>
                  <a:pt x="949113" y="-61865"/>
                </a:lnTo>
                <a:lnTo>
                  <a:pt x="957379" y="-51000"/>
                </a:lnTo>
                <a:lnTo>
                  <a:pt x="958748" y="-43196"/>
                </a:lnTo>
                <a:lnTo>
                  <a:pt x="958748" y="677466"/>
                </a:lnTo>
                <a:lnTo>
                  <a:pt x="954487" y="690754"/>
                </a:lnTo>
                <a:lnTo>
                  <a:pt x="943620" y="699024"/>
                </a:lnTo>
                <a:lnTo>
                  <a:pt x="935816" y="700394"/>
                </a:lnTo>
                <a:lnTo>
                  <a:pt x="201411" y="700394"/>
                </a:lnTo>
                <a:lnTo>
                  <a:pt x="188122" y="696140"/>
                </a:lnTo>
                <a:lnTo>
                  <a:pt x="179850" y="685276"/>
                </a:lnTo>
                <a:lnTo>
                  <a:pt x="178480" y="677466"/>
                </a:lnTo>
                <a:lnTo>
                  <a:pt x="178480" y="330080"/>
                </a:lnTo>
                <a:lnTo>
                  <a:pt x="208705" y="330080"/>
                </a:lnTo>
                <a:lnTo>
                  <a:pt x="212827" y="325948"/>
                </a:lnTo>
                <a:lnTo>
                  <a:pt x="212827" y="273610"/>
                </a:lnTo>
                <a:lnTo>
                  <a:pt x="252704" y="273610"/>
                </a:lnTo>
                <a:lnTo>
                  <a:pt x="256834" y="269485"/>
                </a:lnTo>
                <a:lnTo>
                  <a:pt x="256834" y="220715"/>
                </a:lnTo>
                <a:lnTo>
                  <a:pt x="252702" y="216593"/>
                </a:lnTo>
                <a:lnTo>
                  <a:pt x="212827" y="216593"/>
                </a:lnTo>
                <a:lnTo>
                  <a:pt x="212827" y="170402"/>
                </a:lnTo>
                <a:lnTo>
                  <a:pt x="208705" y="166269"/>
                </a:lnTo>
                <a:lnTo>
                  <a:pt x="151584" y="166269"/>
                </a:lnTo>
                <a:lnTo>
                  <a:pt x="147455" y="170398"/>
                </a:lnTo>
                <a:lnTo>
                  <a:pt x="147455" y="216593"/>
                </a:lnTo>
                <a:lnTo>
                  <a:pt x="84260" y="216593"/>
                </a:lnTo>
                <a:lnTo>
                  <a:pt x="191698" y="69502"/>
                </a:lnTo>
                <a:lnTo>
                  <a:pt x="193755" y="66682"/>
                </a:lnTo>
                <a:lnTo>
                  <a:pt x="194050" y="63014"/>
                </a:lnTo>
                <a:lnTo>
                  <a:pt x="192473" y="59903"/>
                </a:lnTo>
                <a:lnTo>
                  <a:pt x="190889" y="56796"/>
                </a:lnTo>
                <a:lnTo>
                  <a:pt x="187760" y="54871"/>
                </a:lnTo>
                <a:lnTo>
                  <a:pt x="130690" y="54871"/>
                </a:lnTo>
                <a:lnTo>
                  <a:pt x="127922" y="56253"/>
                </a:lnTo>
                <a:lnTo>
                  <a:pt x="126197" y="58560"/>
                </a:lnTo>
                <a:lnTo>
                  <a:pt x="1831" y="225082"/>
                </a:lnTo>
                <a:lnTo>
                  <a:pt x="0" y="228625"/>
                </a:lnTo>
                <a:lnTo>
                  <a:pt x="0" y="269485"/>
                </a:lnTo>
                <a:lnTo>
                  <a:pt x="4128" y="273610"/>
                </a:lnTo>
                <a:lnTo>
                  <a:pt x="142678" y="273610"/>
                </a:lnTo>
                <a:lnTo>
                  <a:pt x="135312" y="280314"/>
                </a:lnTo>
                <a:lnTo>
                  <a:pt x="131147" y="284101"/>
                </a:lnTo>
                <a:lnTo>
                  <a:pt x="128764" y="289389"/>
                </a:lnTo>
                <a:lnTo>
                  <a:pt x="128764" y="303761"/>
                </a:lnTo>
                <a:lnTo>
                  <a:pt x="134491" y="311492"/>
                </a:lnTo>
                <a:lnTo>
                  <a:pt x="135082" y="291503"/>
                </a:lnTo>
                <a:lnTo>
                  <a:pt x="136457" y="288151"/>
                </a:lnTo>
                <a:lnTo>
                  <a:pt x="138898" y="285612"/>
                </a:lnTo>
                <a:lnTo>
                  <a:pt x="141465" y="282938"/>
                </a:lnTo>
                <a:lnTo>
                  <a:pt x="144975" y="281423"/>
                </a:lnTo>
                <a:lnTo>
                  <a:pt x="148686" y="281423"/>
                </a:lnTo>
                <a:lnTo>
                  <a:pt x="146533" y="267293"/>
                </a:lnTo>
                <a:lnTo>
                  <a:pt x="6316" y="267293"/>
                </a:lnTo>
                <a:lnTo>
                  <a:pt x="6316" y="229632"/>
                </a:lnTo>
                <a:lnTo>
                  <a:pt x="132123" y="61188"/>
                </a:lnTo>
                <a:lnTo>
                  <a:pt x="189903" y="61188"/>
                </a:lnTo>
                <a:lnTo>
                  <a:pt x="171416" y="86544"/>
                </a:lnTo>
                <a:lnTo>
                  <a:pt x="82500" y="208285"/>
                </a:lnTo>
                <a:lnTo>
                  <a:pt x="80445" y="211103"/>
                </a:lnTo>
                <a:lnTo>
                  <a:pt x="80163" y="214768"/>
                </a:lnTo>
                <a:lnTo>
                  <a:pt x="81737" y="217874"/>
                </a:lnTo>
                <a:lnTo>
                  <a:pt x="83318" y="220986"/>
                </a:lnTo>
                <a:lnTo>
                  <a:pt x="86450" y="222911"/>
                </a:lnTo>
                <a:lnTo>
                  <a:pt x="149644" y="222911"/>
                </a:lnTo>
                <a:lnTo>
                  <a:pt x="153772" y="218779"/>
                </a:lnTo>
                <a:lnTo>
                  <a:pt x="153772" y="172587"/>
                </a:lnTo>
                <a:lnTo>
                  <a:pt x="206509" y="172587"/>
                </a:lnTo>
                <a:lnTo>
                  <a:pt x="206509" y="218779"/>
                </a:lnTo>
                <a:lnTo>
                  <a:pt x="210642" y="222911"/>
                </a:lnTo>
                <a:lnTo>
                  <a:pt x="250516" y="222911"/>
                </a:lnTo>
                <a:lnTo>
                  <a:pt x="250516" y="267293"/>
                </a:lnTo>
                <a:lnTo>
                  <a:pt x="210642" y="267293"/>
                </a:lnTo>
                <a:lnTo>
                  <a:pt x="206509" y="271421"/>
                </a:lnTo>
                <a:lnTo>
                  <a:pt x="206509" y="323762"/>
                </a:lnTo>
                <a:lnTo>
                  <a:pt x="175082" y="323762"/>
                </a:lnTo>
                <a:lnTo>
                  <a:pt x="172158" y="326682"/>
                </a:lnTo>
                <a:lnTo>
                  <a:pt x="172158" y="677466"/>
                </a:lnTo>
                <a:lnTo>
                  <a:pt x="175577" y="691169"/>
                </a:lnTo>
                <a:lnTo>
                  <a:pt x="184662" y="701427"/>
                </a:lnTo>
                <a:lnTo>
                  <a:pt x="197652" y="706474"/>
                </a:lnTo>
                <a:close/>
              </a:path>
            </a:pathLst>
          </a:custGeom>
          <a:solidFill>
            <a:srgbClr val="706F6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864391" y="885805"/>
            <a:ext cx="123367" cy="0"/>
          </a:xfrm>
          <a:custGeom>
            <a:avLst/>
            <a:gdLst/>
            <a:ahLst/>
            <a:cxnLst/>
            <a:rect l="l" t="t" r="r" b="b"/>
            <a:pathLst>
              <a:path w="123367">
                <a:moveTo>
                  <a:pt x="0" y="0"/>
                </a:moveTo>
                <a:lnTo>
                  <a:pt x="123367" y="0"/>
                </a:lnTo>
              </a:path>
            </a:pathLst>
          </a:custGeom>
          <a:ln w="18571">
            <a:solidFill>
              <a:srgbClr val="D9241A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362273" y="1220944"/>
            <a:ext cx="3207351" cy="160643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703995" y="619567"/>
            <a:ext cx="2470210" cy="190500"/>
          </a:xfrm>
          <a:prstGeom prst="rect">
            <a:avLst/>
          </a:prstGeom>
        </p:spPr>
        <p:txBody>
          <a:bodyPr wrap="square" lIns="0" tIns="9207" rIns="0" bIns="0" rtlCol="0">
            <a:noAutofit/>
          </a:bodyPr>
          <a:lstStyle/>
          <a:p>
            <a:pPr marL="12700">
              <a:lnSpc>
                <a:spcPts val="1450"/>
              </a:lnSpc>
            </a:pPr>
            <a:r>
              <a:rPr sz="1300" spc="-45" dirty="0">
                <a:solidFill>
                  <a:srgbClr val="464E50"/>
                </a:solidFill>
                <a:latin typeface="Raleway" panose="020B0503030101060003" pitchFamily="34" charset="-52"/>
                <a:cs typeface="Raleway ExtraBold"/>
              </a:rPr>
              <a:t>Skywind 4C™ – Seamless Setup</a:t>
            </a:r>
            <a:endParaRPr sz="1300" dirty="0">
              <a:latin typeface="Raleway" panose="020B0503030101060003" pitchFamily="34" charset="-52"/>
              <a:cs typeface="Raleway ExtraBold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15873" y="1432635"/>
            <a:ext cx="520239" cy="253812"/>
          </a:xfrm>
          <a:prstGeom prst="rect">
            <a:avLst/>
          </a:prstGeom>
        </p:spPr>
        <p:txBody>
          <a:bodyPr wrap="square" lIns="0" tIns="7620" rIns="0" bIns="0" rtlCol="0">
            <a:noAutofit/>
          </a:bodyPr>
          <a:lstStyle/>
          <a:p>
            <a:pPr marL="12700" marR="13060">
              <a:lnSpc>
                <a:spcPts val="1200"/>
              </a:lnSpc>
            </a:pPr>
            <a:r>
              <a:rPr sz="1050" b="1" dirty="0">
                <a:solidFill>
                  <a:srgbClr val="81C21F"/>
                </a:solidFill>
                <a:latin typeface="Raleway" panose="020B0503030101060003" pitchFamily="34" charset="-52"/>
                <a:cs typeface="Raleway ExtraBold"/>
              </a:rPr>
              <a:t>NO</a:t>
            </a:r>
            <a:endParaRPr sz="1050" dirty="0">
              <a:latin typeface="Raleway" panose="020B0503030101060003" pitchFamily="34" charset="-52"/>
              <a:cs typeface="Raleway ExtraBold"/>
            </a:endParaRPr>
          </a:p>
          <a:p>
            <a:pPr marL="16289">
              <a:lnSpc>
                <a:spcPts val="715"/>
              </a:lnSpc>
            </a:pPr>
            <a:r>
              <a:rPr sz="700" b="1" dirty="0">
                <a:solidFill>
                  <a:srgbClr val="1D1A16"/>
                </a:solidFill>
                <a:latin typeface="Raleway" panose="020B0503030101060003" pitchFamily="34" charset="-52"/>
                <a:cs typeface="Raleway ExtraBold"/>
              </a:rPr>
              <a:t>SOFT</a:t>
            </a:r>
            <a:r>
              <a:rPr sz="700" b="1" spc="-39" dirty="0">
                <a:solidFill>
                  <a:srgbClr val="1D1A16"/>
                </a:solidFill>
                <a:latin typeface="Raleway" panose="020B0503030101060003" pitchFamily="34" charset="-52"/>
                <a:cs typeface="Raleway ExtraBold"/>
              </a:rPr>
              <a:t>W</a:t>
            </a:r>
            <a:r>
              <a:rPr sz="700" b="1" spc="0" dirty="0">
                <a:solidFill>
                  <a:srgbClr val="1D1A16"/>
                </a:solidFill>
                <a:latin typeface="Raleway" panose="020B0503030101060003" pitchFamily="34" charset="-52"/>
                <a:cs typeface="Raleway ExtraBold"/>
              </a:rPr>
              <a:t>ARE</a:t>
            </a:r>
            <a:endParaRPr sz="700" dirty="0">
              <a:latin typeface="Raleway" panose="020B0503030101060003" pitchFamily="34" charset="-52"/>
              <a:cs typeface="Raleway ExtraBold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591852" y="1432635"/>
            <a:ext cx="538703" cy="253812"/>
          </a:xfrm>
          <a:prstGeom prst="rect">
            <a:avLst/>
          </a:prstGeom>
        </p:spPr>
        <p:txBody>
          <a:bodyPr wrap="square" lIns="0" tIns="7620" rIns="0" bIns="0" rtlCol="0">
            <a:noAutofit/>
          </a:bodyPr>
          <a:lstStyle/>
          <a:p>
            <a:pPr marL="12700" marR="13060">
              <a:lnSpc>
                <a:spcPts val="1200"/>
              </a:lnSpc>
            </a:pPr>
            <a:r>
              <a:rPr sz="1050" b="1" dirty="0">
                <a:solidFill>
                  <a:srgbClr val="81C21F"/>
                </a:solidFill>
                <a:latin typeface="Raleway" panose="020B0503030101060003" pitchFamily="34" charset="-52"/>
                <a:cs typeface="Raleway ExtraBold"/>
              </a:rPr>
              <a:t>NO</a:t>
            </a:r>
            <a:endParaRPr sz="1050" dirty="0">
              <a:latin typeface="Raleway" panose="020B0503030101060003" pitchFamily="34" charset="-52"/>
              <a:cs typeface="Raleway ExtraBold"/>
            </a:endParaRPr>
          </a:p>
          <a:p>
            <a:pPr marL="16292">
              <a:lnSpc>
                <a:spcPts val="715"/>
              </a:lnSpc>
            </a:pPr>
            <a:r>
              <a:rPr sz="700" b="1" dirty="0">
                <a:solidFill>
                  <a:srgbClr val="1D1A16"/>
                </a:solidFill>
                <a:latin typeface="Raleway" panose="020B0503030101060003" pitchFamily="34" charset="-52"/>
                <a:cs typeface="Raleway ExtraBold"/>
              </a:rPr>
              <a:t>HAR</a:t>
            </a:r>
            <a:r>
              <a:rPr sz="700" b="1" spc="-14" dirty="0">
                <a:solidFill>
                  <a:srgbClr val="1D1A16"/>
                </a:solidFill>
                <a:latin typeface="Raleway" panose="020B0503030101060003" pitchFamily="34" charset="-52"/>
                <a:cs typeface="Raleway ExtraBold"/>
              </a:rPr>
              <a:t>D</a:t>
            </a:r>
            <a:r>
              <a:rPr sz="700" b="1" spc="-39" dirty="0">
                <a:solidFill>
                  <a:srgbClr val="1D1A16"/>
                </a:solidFill>
                <a:latin typeface="Raleway" panose="020B0503030101060003" pitchFamily="34" charset="-52"/>
                <a:cs typeface="Raleway ExtraBold"/>
              </a:rPr>
              <a:t>W</a:t>
            </a:r>
            <a:r>
              <a:rPr sz="700" b="1" spc="0" dirty="0">
                <a:solidFill>
                  <a:srgbClr val="1D1A16"/>
                </a:solidFill>
                <a:latin typeface="Raleway" panose="020B0503030101060003" pitchFamily="34" charset="-52"/>
                <a:cs typeface="Raleway ExtraBold"/>
              </a:rPr>
              <a:t>ARE</a:t>
            </a:r>
            <a:endParaRPr sz="700" dirty="0">
              <a:latin typeface="Raleway" panose="020B0503030101060003" pitchFamily="34" charset="-52"/>
              <a:cs typeface="Raleway ExtraBold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02154" y="2289741"/>
            <a:ext cx="657808" cy="253811"/>
          </a:xfrm>
          <a:prstGeom prst="rect">
            <a:avLst/>
          </a:prstGeom>
        </p:spPr>
        <p:txBody>
          <a:bodyPr wrap="square" lIns="0" tIns="7620" rIns="0" bIns="0" rtlCol="0">
            <a:noAutofit/>
          </a:bodyPr>
          <a:lstStyle/>
          <a:p>
            <a:pPr marL="12700" marR="13060">
              <a:lnSpc>
                <a:spcPts val="1200"/>
              </a:lnSpc>
            </a:pPr>
            <a:r>
              <a:rPr sz="1050" b="1" dirty="0">
                <a:solidFill>
                  <a:srgbClr val="81C21F"/>
                </a:solidFill>
                <a:latin typeface="Raleway" panose="020B0503030101060003" pitchFamily="34" charset="-52"/>
                <a:cs typeface="Raleway ExtraBold"/>
              </a:rPr>
              <a:t>NO</a:t>
            </a:r>
            <a:endParaRPr sz="1050" dirty="0">
              <a:latin typeface="Raleway" panose="020B0503030101060003" pitchFamily="34" charset="-52"/>
              <a:cs typeface="Raleway ExtraBold"/>
            </a:endParaRPr>
          </a:p>
          <a:p>
            <a:pPr marL="16292">
              <a:lnSpc>
                <a:spcPts val="715"/>
              </a:lnSpc>
            </a:pPr>
            <a:r>
              <a:rPr sz="700" b="1" dirty="0">
                <a:solidFill>
                  <a:srgbClr val="1D1A16"/>
                </a:solidFill>
                <a:latin typeface="Raleway" panose="020B0503030101060003" pitchFamily="34" charset="-52"/>
                <a:cs typeface="Raleway ExtraBold"/>
              </a:rPr>
              <a:t>INS</a:t>
            </a:r>
            <a:r>
              <a:rPr sz="700" b="1" spc="-50" dirty="0">
                <a:solidFill>
                  <a:srgbClr val="1D1A16"/>
                </a:solidFill>
                <a:latin typeface="Raleway" panose="020B0503030101060003" pitchFamily="34" charset="-52"/>
                <a:cs typeface="Raleway ExtraBold"/>
              </a:rPr>
              <a:t>T</a:t>
            </a:r>
            <a:r>
              <a:rPr sz="700" b="1" spc="0" dirty="0">
                <a:solidFill>
                  <a:srgbClr val="1D1A16"/>
                </a:solidFill>
                <a:latin typeface="Raleway" panose="020B0503030101060003" pitchFamily="34" charset="-52"/>
                <a:cs typeface="Raleway ExtraBold"/>
              </a:rPr>
              <a:t>ALL</a:t>
            </a:r>
            <a:r>
              <a:rPr sz="700" b="1" spc="-50" dirty="0">
                <a:solidFill>
                  <a:srgbClr val="1D1A16"/>
                </a:solidFill>
                <a:latin typeface="Raleway" panose="020B0503030101060003" pitchFamily="34" charset="-52"/>
                <a:cs typeface="Raleway ExtraBold"/>
              </a:rPr>
              <a:t>A</a:t>
            </a:r>
            <a:r>
              <a:rPr sz="700" b="1" spc="0" dirty="0">
                <a:solidFill>
                  <a:srgbClr val="1D1A16"/>
                </a:solidFill>
                <a:latin typeface="Raleway" panose="020B0503030101060003" pitchFamily="34" charset="-52"/>
                <a:cs typeface="Raleway ExtraBold"/>
              </a:rPr>
              <a:t>TION</a:t>
            </a:r>
            <a:endParaRPr sz="700" dirty="0">
              <a:latin typeface="Raleway" panose="020B0503030101060003" pitchFamily="34" charset="-52"/>
              <a:cs typeface="Raleway ExtraBol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561500" y="2289741"/>
            <a:ext cx="618266" cy="230495"/>
          </a:xfrm>
          <a:prstGeom prst="rect">
            <a:avLst/>
          </a:prstGeom>
        </p:spPr>
        <p:txBody>
          <a:bodyPr wrap="square" lIns="0" tIns="7588" rIns="0" bIns="0" rtlCol="0">
            <a:noAutofit/>
          </a:bodyPr>
          <a:lstStyle/>
          <a:p>
            <a:pPr marL="12700">
              <a:lnSpc>
                <a:spcPts val="1195"/>
              </a:lnSpc>
            </a:pPr>
            <a:r>
              <a:rPr sz="1050" b="1" dirty="0">
                <a:solidFill>
                  <a:srgbClr val="81C21F"/>
                </a:solidFill>
                <a:latin typeface="Raleway" panose="020B0503030101060003" pitchFamily="34" charset="-52"/>
                <a:cs typeface="Raleway ExtraBold"/>
              </a:rPr>
              <a:t>NO</a:t>
            </a:r>
            <a:endParaRPr sz="1050" dirty="0">
              <a:latin typeface="Raleway" panose="020B0503030101060003" pitchFamily="34" charset="-52"/>
              <a:cs typeface="Raleway ExtraBold"/>
            </a:endParaRPr>
          </a:p>
          <a:p>
            <a:pPr marL="17768">
              <a:lnSpc>
                <a:spcPts val="535"/>
              </a:lnSpc>
            </a:pPr>
            <a:r>
              <a:rPr sz="550" b="1" dirty="0">
                <a:solidFill>
                  <a:srgbClr val="1D1A16"/>
                </a:solidFill>
                <a:latin typeface="Raleway" panose="020B0503030101060003" pitchFamily="34" charset="-52"/>
                <a:cs typeface="Raleway ExtraBold"/>
              </a:rPr>
              <a:t>IMPLEMEN</a:t>
            </a:r>
            <a:r>
              <a:rPr sz="550" b="1" spc="-34" dirty="0">
                <a:solidFill>
                  <a:srgbClr val="1D1A16"/>
                </a:solidFill>
                <a:latin typeface="Raleway" panose="020B0503030101060003" pitchFamily="34" charset="-52"/>
                <a:cs typeface="Raleway ExtraBold"/>
              </a:rPr>
              <a:t>TA</a:t>
            </a:r>
            <a:r>
              <a:rPr sz="550" b="1" spc="0" dirty="0">
                <a:solidFill>
                  <a:srgbClr val="1D1A16"/>
                </a:solidFill>
                <a:latin typeface="Raleway" panose="020B0503030101060003" pitchFamily="34" charset="-52"/>
                <a:cs typeface="Raleway ExtraBold"/>
              </a:rPr>
              <a:t>TION</a:t>
            </a:r>
            <a:endParaRPr sz="550" dirty="0">
              <a:latin typeface="Raleway" panose="020B0503030101060003" pitchFamily="34" charset="-52"/>
              <a:cs typeface="Raleway ExtraBold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2864391" y="746105"/>
            <a:ext cx="123367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0" name="object 10"/>
          <p:cNvSpPr txBox="1"/>
          <p:nvPr/>
        </p:nvSpPr>
        <p:spPr>
          <a:xfrm>
            <a:off x="4298951" y="206414"/>
            <a:ext cx="609599" cy="124749"/>
          </a:xfrm>
          <a:prstGeom prst="rect">
            <a:avLst/>
          </a:prstGeom>
        </p:spPr>
        <p:txBody>
          <a:bodyPr wrap="square" lIns="0" tIns="3810" rIns="0" bIns="0" rtlCol="0">
            <a:noAutofit/>
          </a:bodyPr>
          <a:lstStyle/>
          <a:p>
            <a:pPr marL="12700">
              <a:lnSpc>
                <a:spcPct val="97833"/>
              </a:lnSpc>
            </a:pPr>
            <a:r>
              <a:rPr sz="500" dirty="0">
                <a:solidFill>
                  <a:srgbClr val="1D1A16"/>
                </a:solidFill>
                <a:latin typeface="Raleway" panose="020B0503030101060003" pitchFamily="34" charset="-52"/>
                <a:cs typeface="Raleway ExtraBold"/>
              </a:rPr>
              <a:t>info@skywind.com</a:t>
            </a:r>
            <a:endParaRPr sz="500" dirty="0">
              <a:latin typeface="Raleway" panose="020B0503030101060003" pitchFamily="34" charset="-52"/>
              <a:cs typeface="Raleway ExtraBold"/>
            </a:endParaRPr>
          </a:p>
        </p:txBody>
      </p:sp>
      <p:sp>
        <p:nvSpPr>
          <p:cNvPr id="21" name="object 9"/>
          <p:cNvSpPr txBox="1"/>
          <p:nvPr/>
        </p:nvSpPr>
        <p:spPr>
          <a:xfrm>
            <a:off x="4908550" y="206414"/>
            <a:ext cx="723466" cy="124749"/>
          </a:xfrm>
          <a:prstGeom prst="rect">
            <a:avLst/>
          </a:prstGeom>
        </p:spPr>
        <p:txBody>
          <a:bodyPr wrap="square" lIns="0" tIns="3810" rIns="0" bIns="0" rtlCol="0">
            <a:noAutofit/>
          </a:bodyPr>
          <a:lstStyle/>
          <a:p>
            <a:pPr marL="12700">
              <a:lnSpc>
                <a:spcPct val="97833"/>
              </a:lnSpc>
            </a:pPr>
            <a:r>
              <a:rPr sz="500" spc="0" dirty="0">
                <a:solidFill>
                  <a:srgbClr val="1D1A16"/>
                </a:solidFill>
                <a:latin typeface="Raleway" panose="020B0503030101060003" pitchFamily="34" charset="-52"/>
                <a:cs typeface="Raleway ExtraBold"/>
              </a:rPr>
              <a:t>|   </a:t>
            </a:r>
            <a:r>
              <a:rPr sz="500" spc="39" dirty="0">
                <a:solidFill>
                  <a:srgbClr val="1D1A16"/>
                </a:solidFill>
                <a:latin typeface="Raleway" panose="020B0503030101060003" pitchFamily="34" charset="-52"/>
                <a:cs typeface="Raleway ExtraBold"/>
              </a:rPr>
              <a:t> </a:t>
            </a:r>
            <a:r>
              <a:rPr sz="500" b="1" spc="0" dirty="0">
                <a:solidFill>
                  <a:srgbClr val="1D1A16"/>
                </a:solidFill>
                <a:latin typeface="Raleway" panose="020B0503030101060003" pitchFamily="34" charset="-52"/>
                <a:cs typeface="Raleway ExtraBold"/>
              </a:rPr>
              <a:t>www.skywind.com</a:t>
            </a:r>
            <a:endParaRPr sz="500" dirty="0">
              <a:latin typeface="Raleway" panose="020B0503030101060003" pitchFamily="34" charset="-52"/>
              <a:cs typeface="Raleway ExtraBold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bject 18"/>
          <p:cNvSpPr/>
          <p:nvPr/>
        </p:nvSpPr>
        <p:spPr>
          <a:xfrm>
            <a:off x="-3" y="-3"/>
            <a:ext cx="5852163" cy="32918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9" name="object 19"/>
          <p:cNvSpPr/>
          <p:nvPr/>
        </p:nvSpPr>
        <p:spPr>
          <a:xfrm>
            <a:off x="506865" y="174984"/>
            <a:ext cx="591447" cy="87203"/>
          </a:xfrm>
          <a:custGeom>
            <a:avLst/>
            <a:gdLst/>
            <a:ahLst/>
            <a:cxnLst/>
            <a:rect l="l" t="t" r="r" b="b"/>
            <a:pathLst>
              <a:path w="591447" h="87203">
                <a:moveTo>
                  <a:pt x="80887" y="65869"/>
                </a:moveTo>
                <a:lnTo>
                  <a:pt x="80887" y="69945"/>
                </a:lnTo>
                <a:lnTo>
                  <a:pt x="98135" y="69945"/>
                </a:lnTo>
                <a:lnTo>
                  <a:pt x="98135" y="65869"/>
                </a:lnTo>
                <a:lnTo>
                  <a:pt x="80887" y="65869"/>
                </a:lnTo>
                <a:close/>
              </a:path>
              <a:path w="591447" h="87203">
                <a:moveTo>
                  <a:pt x="80887" y="57715"/>
                </a:moveTo>
                <a:lnTo>
                  <a:pt x="80887" y="61790"/>
                </a:lnTo>
                <a:lnTo>
                  <a:pt x="98135" y="61790"/>
                </a:lnTo>
                <a:lnTo>
                  <a:pt x="98135" y="57715"/>
                </a:lnTo>
                <a:lnTo>
                  <a:pt x="80887" y="57715"/>
                </a:lnTo>
                <a:close/>
              </a:path>
              <a:path w="591447" h="87203">
                <a:moveTo>
                  <a:pt x="80887" y="49561"/>
                </a:moveTo>
                <a:lnTo>
                  <a:pt x="80887" y="53637"/>
                </a:lnTo>
                <a:lnTo>
                  <a:pt x="98135" y="53637"/>
                </a:lnTo>
                <a:lnTo>
                  <a:pt x="98135" y="49561"/>
                </a:lnTo>
                <a:lnTo>
                  <a:pt x="80887" y="49561"/>
                </a:lnTo>
                <a:close/>
              </a:path>
              <a:path w="591447" h="87203">
                <a:moveTo>
                  <a:pt x="123206" y="49561"/>
                </a:moveTo>
                <a:lnTo>
                  <a:pt x="100674" y="49561"/>
                </a:lnTo>
                <a:lnTo>
                  <a:pt x="104471" y="53637"/>
                </a:lnTo>
                <a:lnTo>
                  <a:pt x="126950" y="53637"/>
                </a:lnTo>
                <a:lnTo>
                  <a:pt x="123206" y="49561"/>
                </a:lnTo>
                <a:close/>
              </a:path>
              <a:path w="591447" h="87203">
                <a:moveTo>
                  <a:pt x="240350" y="1677"/>
                </a:moveTo>
                <a:lnTo>
                  <a:pt x="220586" y="1677"/>
                </a:lnTo>
                <a:lnTo>
                  <a:pt x="199623" y="31503"/>
                </a:lnTo>
                <a:lnTo>
                  <a:pt x="178782" y="1677"/>
                </a:lnTo>
                <a:lnTo>
                  <a:pt x="158417" y="1677"/>
                </a:lnTo>
                <a:lnTo>
                  <a:pt x="189172" y="45482"/>
                </a:lnTo>
                <a:lnTo>
                  <a:pt x="209468" y="45482"/>
                </a:lnTo>
                <a:lnTo>
                  <a:pt x="240350" y="1677"/>
                </a:lnTo>
                <a:close/>
              </a:path>
              <a:path w="591447" h="87203">
                <a:moveTo>
                  <a:pt x="130694" y="57715"/>
                </a:moveTo>
                <a:lnTo>
                  <a:pt x="108273" y="57715"/>
                </a:lnTo>
                <a:lnTo>
                  <a:pt x="112071" y="61790"/>
                </a:lnTo>
                <a:lnTo>
                  <a:pt x="134438" y="61790"/>
                </a:lnTo>
                <a:lnTo>
                  <a:pt x="130694" y="57715"/>
                </a:lnTo>
                <a:close/>
              </a:path>
              <a:path w="591447" h="87203">
                <a:moveTo>
                  <a:pt x="138182" y="65869"/>
                </a:moveTo>
                <a:lnTo>
                  <a:pt x="115873" y="65869"/>
                </a:lnTo>
                <a:lnTo>
                  <a:pt x="119670" y="69945"/>
                </a:lnTo>
                <a:lnTo>
                  <a:pt x="141926" y="69945"/>
                </a:lnTo>
                <a:lnTo>
                  <a:pt x="138182" y="65869"/>
                </a:lnTo>
                <a:close/>
              </a:path>
              <a:path w="591447" h="87203">
                <a:moveTo>
                  <a:pt x="145666" y="74023"/>
                </a:moveTo>
                <a:lnTo>
                  <a:pt x="123469" y="74023"/>
                </a:lnTo>
                <a:lnTo>
                  <a:pt x="127270" y="78098"/>
                </a:lnTo>
                <a:lnTo>
                  <a:pt x="149410" y="78098"/>
                </a:lnTo>
                <a:lnTo>
                  <a:pt x="145666" y="74023"/>
                </a:lnTo>
                <a:close/>
              </a:path>
              <a:path w="591447" h="87203">
                <a:moveTo>
                  <a:pt x="153154" y="82177"/>
                </a:moveTo>
                <a:lnTo>
                  <a:pt x="131069" y="82177"/>
                </a:lnTo>
                <a:lnTo>
                  <a:pt x="134189" y="85525"/>
                </a:lnTo>
                <a:lnTo>
                  <a:pt x="156229" y="85525"/>
                </a:lnTo>
                <a:lnTo>
                  <a:pt x="153154" y="82177"/>
                </a:lnTo>
                <a:close/>
              </a:path>
              <a:path w="591447" h="87203">
                <a:moveTo>
                  <a:pt x="264222" y="1677"/>
                </a:moveTo>
                <a:lnTo>
                  <a:pt x="245055" y="1677"/>
                </a:lnTo>
                <a:lnTo>
                  <a:pt x="259678" y="45482"/>
                </a:lnTo>
                <a:lnTo>
                  <a:pt x="277585" y="45482"/>
                </a:lnTo>
                <a:lnTo>
                  <a:pt x="264222" y="1677"/>
                </a:lnTo>
                <a:close/>
              </a:path>
              <a:path w="591447" h="87203">
                <a:moveTo>
                  <a:pt x="190878" y="82177"/>
                </a:moveTo>
                <a:lnTo>
                  <a:pt x="190878" y="85525"/>
                </a:lnTo>
                <a:lnTo>
                  <a:pt x="208010" y="85525"/>
                </a:lnTo>
                <a:lnTo>
                  <a:pt x="208010" y="82177"/>
                </a:lnTo>
                <a:lnTo>
                  <a:pt x="190878" y="82177"/>
                </a:lnTo>
                <a:close/>
              </a:path>
              <a:path w="591447" h="87203">
                <a:moveTo>
                  <a:pt x="190878" y="74023"/>
                </a:moveTo>
                <a:lnTo>
                  <a:pt x="190878" y="78098"/>
                </a:lnTo>
                <a:lnTo>
                  <a:pt x="208010" y="78098"/>
                </a:lnTo>
                <a:lnTo>
                  <a:pt x="208010" y="74023"/>
                </a:lnTo>
                <a:lnTo>
                  <a:pt x="190878" y="74023"/>
                </a:lnTo>
                <a:close/>
              </a:path>
              <a:path w="591447" h="87203">
                <a:moveTo>
                  <a:pt x="190878" y="65869"/>
                </a:moveTo>
                <a:lnTo>
                  <a:pt x="190878" y="69945"/>
                </a:lnTo>
                <a:lnTo>
                  <a:pt x="208010" y="69945"/>
                </a:lnTo>
                <a:lnTo>
                  <a:pt x="208010" y="65869"/>
                </a:lnTo>
                <a:lnTo>
                  <a:pt x="190878" y="65869"/>
                </a:lnTo>
                <a:close/>
              </a:path>
              <a:path w="591447" h="87203">
                <a:moveTo>
                  <a:pt x="190878" y="57715"/>
                </a:moveTo>
                <a:lnTo>
                  <a:pt x="190878" y="61790"/>
                </a:lnTo>
                <a:lnTo>
                  <a:pt x="208010" y="61790"/>
                </a:lnTo>
                <a:lnTo>
                  <a:pt x="208010" y="57715"/>
                </a:lnTo>
                <a:lnTo>
                  <a:pt x="190878" y="57715"/>
                </a:lnTo>
                <a:close/>
              </a:path>
              <a:path w="591447" h="87203">
                <a:moveTo>
                  <a:pt x="190878" y="49561"/>
                </a:moveTo>
                <a:lnTo>
                  <a:pt x="190878" y="53637"/>
                </a:lnTo>
                <a:lnTo>
                  <a:pt x="208010" y="53637"/>
                </a:lnTo>
                <a:lnTo>
                  <a:pt x="208010" y="49561"/>
                </a:lnTo>
                <a:lnTo>
                  <a:pt x="190878" y="49561"/>
                </a:lnTo>
                <a:close/>
              </a:path>
              <a:path w="591447" h="87203">
                <a:moveTo>
                  <a:pt x="289695" y="82177"/>
                </a:moveTo>
                <a:lnTo>
                  <a:pt x="271929" y="82177"/>
                </a:lnTo>
                <a:lnTo>
                  <a:pt x="273203" y="86004"/>
                </a:lnTo>
                <a:lnTo>
                  <a:pt x="288417" y="86004"/>
                </a:lnTo>
                <a:lnTo>
                  <a:pt x="289695" y="82177"/>
                </a:lnTo>
                <a:close/>
              </a:path>
              <a:path w="591447" h="87203">
                <a:moveTo>
                  <a:pt x="292420" y="74023"/>
                </a:moveTo>
                <a:lnTo>
                  <a:pt x="269204" y="74023"/>
                </a:lnTo>
                <a:lnTo>
                  <a:pt x="270564" y="78098"/>
                </a:lnTo>
                <a:lnTo>
                  <a:pt x="291059" y="78098"/>
                </a:lnTo>
                <a:lnTo>
                  <a:pt x="292420" y="74023"/>
                </a:lnTo>
                <a:close/>
              </a:path>
              <a:path w="591447" h="87203">
                <a:moveTo>
                  <a:pt x="295141" y="65869"/>
                </a:moveTo>
                <a:lnTo>
                  <a:pt x="266482" y="65869"/>
                </a:lnTo>
                <a:lnTo>
                  <a:pt x="267846" y="69945"/>
                </a:lnTo>
                <a:lnTo>
                  <a:pt x="293781" y="69945"/>
                </a:lnTo>
                <a:lnTo>
                  <a:pt x="295141" y="65869"/>
                </a:lnTo>
                <a:close/>
              </a:path>
              <a:path w="591447" h="87203">
                <a:moveTo>
                  <a:pt x="263761" y="57715"/>
                </a:moveTo>
                <a:lnTo>
                  <a:pt x="265121" y="61790"/>
                </a:lnTo>
                <a:lnTo>
                  <a:pt x="296506" y="61790"/>
                </a:lnTo>
                <a:lnTo>
                  <a:pt x="297867" y="57715"/>
                </a:lnTo>
                <a:lnTo>
                  <a:pt x="263761" y="57715"/>
                </a:lnTo>
                <a:close/>
              </a:path>
              <a:path w="591447" h="87203">
                <a:moveTo>
                  <a:pt x="284356" y="49561"/>
                </a:moveTo>
                <a:lnTo>
                  <a:pt x="282995" y="53637"/>
                </a:lnTo>
                <a:lnTo>
                  <a:pt x="299228" y="53637"/>
                </a:lnTo>
                <a:lnTo>
                  <a:pt x="300592" y="49561"/>
                </a:lnTo>
                <a:lnTo>
                  <a:pt x="284356" y="49561"/>
                </a:lnTo>
                <a:close/>
              </a:path>
              <a:path w="591447" h="87203">
                <a:moveTo>
                  <a:pt x="313811" y="1436"/>
                </a:moveTo>
                <a:lnTo>
                  <a:pt x="300394" y="1436"/>
                </a:lnTo>
                <a:lnTo>
                  <a:pt x="285713" y="45482"/>
                </a:lnTo>
                <a:lnTo>
                  <a:pt x="301953" y="45482"/>
                </a:lnTo>
                <a:lnTo>
                  <a:pt x="307105" y="30064"/>
                </a:lnTo>
                <a:lnTo>
                  <a:pt x="312155" y="45482"/>
                </a:lnTo>
                <a:lnTo>
                  <a:pt x="328585" y="45482"/>
                </a:lnTo>
                <a:lnTo>
                  <a:pt x="313811" y="1436"/>
                </a:lnTo>
                <a:close/>
              </a:path>
              <a:path w="591447" h="87203">
                <a:moveTo>
                  <a:pt x="329953" y="49561"/>
                </a:moveTo>
                <a:lnTo>
                  <a:pt x="313491" y="49561"/>
                </a:lnTo>
                <a:lnTo>
                  <a:pt x="314826" y="53637"/>
                </a:lnTo>
                <a:lnTo>
                  <a:pt x="331322" y="53637"/>
                </a:lnTo>
                <a:lnTo>
                  <a:pt x="329953" y="49561"/>
                </a:lnTo>
                <a:close/>
              </a:path>
              <a:path w="591447" h="87203">
                <a:moveTo>
                  <a:pt x="316162" y="57715"/>
                </a:moveTo>
                <a:lnTo>
                  <a:pt x="317498" y="61790"/>
                </a:lnTo>
                <a:lnTo>
                  <a:pt x="348761" y="61790"/>
                </a:lnTo>
                <a:lnTo>
                  <a:pt x="350128" y="57715"/>
                </a:lnTo>
                <a:lnTo>
                  <a:pt x="316162" y="57715"/>
                </a:lnTo>
                <a:close/>
              </a:path>
              <a:path w="591447" h="87203">
                <a:moveTo>
                  <a:pt x="347391" y="65869"/>
                </a:moveTo>
                <a:lnTo>
                  <a:pt x="318833" y="65869"/>
                </a:lnTo>
                <a:lnTo>
                  <a:pt x="320169" y="69945"/>
                </a:lnTo>
                <a:lnTo>
                  <a:pt x="346028" y="69945"/>
                </a:lnTo>
                <a:lnTo>
                  <a:pt x="347391" y="65869"/>
                </a:lnTo>
                <a:close/>
              </a:path>
              <a:path w="591447" h="87203">
                <a:moveTo>
                  <a:pt x="344660" y="74023"/>
                </a:moveTo>
                <a:lnTo>
                  <a:pt x="321504" y="74023"/>
                </a:lnTo>
                <a:lnTo>
                  <a:pt x="322840" y="78098"/>
                </a:lnTo>
                <a:lnTo>
                  <a:pt x="343296" y="78098"/>
                </a:lnTo>
                <a:lnTo>
                  <a:pt x="344660" y="74023"/>
                </a:lnTo>
                <a:close/>
              </a:path>
              <a:path w="591447" h="87203">
                <a:moveTo>
                  <a:pt x="341927" y="82177"/>
                </a:moveTo>
                <a:lnTo>
                  <a:pt x="324176" y="82177"/>
                </a:lnTo>
                <a:lnTo>
                  <a:pt x="325432" y="86004"/>
                </a:lnTo>
                <a:lnTo>
                  <a:pt x="340641" y="86004"/>
                </a:lnTo>
                <a:lnTo>
                  <a:pt x="341927" y="82177"/>
                </a:lnTo>
                <a:close/>
              </a:path>
              <a:path w="591447" h="87203">
                <a:moveTo>
                  <a:pt x="335498" y="49561"/>
                </a:moveTo>
                <a:lnTo>
                  <a:pt x="334256" y="53637"/>
                </a:lnTo>
                <a:lnTo>
                  <a:pt x="351492" y="53637"/>
                </a:lnTo>
                <a:lnTo>
                  <a:pt x="352860" y="49561"/>
                </a:lnTo>
                <a:lnTo>
                  <a:pt x="335498" y="49561"/>
                </a:lnTo>
                <a:close/>
              </a:path>
              <a:path w="591447" h="87203">
                <a:moveTo>
                  <a:pt x="350107" y="1677"/>
                </a:moveTo>
                <a:lnTo>
                  <a:pt x="336740" y="45482"/>
                </a:lnTo>
                <a:lnTo>
                  <a:pt x="354228" y="45482"/>
                </a:lnTo>
                <a:lnTo>
                  <a:pt x="368913" y="1677"/>
                </a:lnTo>
                <a:lnTo>
                  <a:pt x="350107" y="1677"/>
                </a:lnTo>
                <a:close/>
              </a:path>
              <a:path w="591447" h="87203">
                <a:moveTo>
                  <a:pt x="278831" y="49561"/>
                </a:moveTo>
                <a:lnTo>
                  <a:pt x="261039" y="49561"/>
                </a:lnTo>
                <a:lnTo>
                  <a:pt x="262399" y="53637"/>
                </a:lnTo>
                <a:lnTo>
                  <a:pt x="280073" y="53637"/>
                </a:lnTo>
                <a:lnTo>
                  <a:pt x="278831" y="49561"/>
                </a:lnTo>
                <a:close/>
              </a:path>
              <a:path w="591447" h="87203">
                <a:moveTo>
                  <a:pt x="382600" y="82177"/>
                </a:moveTo>
                <a:lnTo>
                  <a:pt x="382600" y="85525"/>
                </a:lnTo>
                <a:lnTo>
                  <a:pt x="399728" y="85525"/>
                </a:lnTo>
                <a:lnTo>
                  <a:pt x="399728" y="82177"/>
                </a:lnTo>
                <a:lnTo>
                  <a:pt x="382600" y="82177"/>
                </a:lnTo>
                <a:close/>
              </a:path>
              <a:path w="591447" h="87203">
                <a:moveTo>
                  <a:pt x="382600" y="74023"/>
                </a:moveTo>
                <a:lnTo>
                  <a:pt x="382600" y="78098"/>
                </a:lnTo>
                <a:lnTo>
                  <a:pt x="399728" y="78098"/>
                </a:lnTo>
                <a:lnTo>
                  <a:pt x="399728" y="74023"/>
                </a:lnTo>
                <a:lnTo>
                  <a:pt x="382600" y="74023"/>
                </a:lnTo>
                <a:close/>
              </a:path>
              <a:path w="591447" h="87203">
                <a:moveTo>
                  <a:pt x="382600" y="65869"/>
                </a:moveTo>
                <a:lnTo>
                  <a:pt x="382600" y="69945"/>
                </a:lnTo>
                <a:lnTo>
                  <a:pt x="399728" y="69945"/>
                </a:lnTo>
                <a:lnTo>
                  <a:pt x="399728" y="65869"/>
                </a:lnTo>
                <a:lnTo>
                  <a:pt x="382600" y="65869"/>
                </a:lnTo>
                <a:close/>
              </a:path>
              <a:path w="591447" h="87203">
                <a:moveTo>
                  <a:pt x="382600" y="57715"/>
                </a:moveTo>
                <a:lnTo>
                  <a:pt x="382600" y="61790"/>
                </a:lnTo>
                <a:lnTo>
                  <a:pt x="399728" y="61790"/>
                </a:lnTo>
                <a:lnTo>
                  <a:pt x="399728" y="57715"/>
                </a:lnTo>
                <a:lnTo>
                  <a:pt x="382600" y="57715"/>
                </a:lnTo>
                <a:close/>
              </a:path>
              <a:path w="591447" h="87203">
                <a:moveTo>
                  <a:pt x="382600" y="49561"/>
                </a:moveTo>
                <a:lnTo>
                  <a:pt x="382600" y="53637"/>
                </a:lnTo>
                <a:lnTo>
                  <a:pt x="399728" y="53637"/>
                </a:lnTo>
                <a:lnTo>
                  <a:pt x="399728" y="49561"/>
                </a:lnTo>
                <a:lnTo>
                  <a:pt x="382600" y="49561"/>
                </a:lnTo>
                <a:close/>
              </a:path>
              <a:path w="591447" h="87203">
                <a:moveTo>
                  <a:pt x="382600" y="1677"/>
                </a:moveTo>
                <a:lnTo>
                  <a:pt x="382600" y="45482"/>
                </a:lnTo>
                <a:lnTo>
                  <a:pt x="399728" y="45482"/>
                </a:lnTo>
                <a:lnTo>
                  <a:pt x="399728" y="1677"/>
                </a:lnTo>
                <a:lnTo>
                  <a:pt x="382600" y="1677"/>
                </a:lnTo>
                <a:close/>
              </a:path>
              <a:path w="591447" h="87203">
                <a:moveTo>
                  <a:pt x="477262" y="49561"/>
                </a:moveTo>
                <a:lnTo>
                  <a:pt x="477262" y="53637"/>
                </a:lnTo>
                <a:lnTo>
                  <a:pt x="494031" y="53637"/>
                </a:lnTo>
                <a:lnTo>
                  <a:pt x="494031" y="49561"/>
                </a:lnTo>
                <a:lnTo>
                  <a:pt x="477262" y="49561"/>
                </a:lnTo>
                <a:close/>
              </a:path>
              <a:path w="591447" h="87203">
                <a:moveTo>
                  <a:pt x="420245" y="82177"/>
                </a:moveTo>
                <a:lnTo>
                  <a:pt x="420245" y="85525"/>
                </a:lnTo>
                <a:lnTo>
                  <a:pt x="437132" y="85525"/>
                </a:lnTo>
                <a:lnTo>
                  <a:pt x="437132" y="82177"/>
                </a:lnTo>
                <a:lnTo>
                  <a:pt x="420245" y="82177"/>
                </a:lnTo>
                <a:close/>
              </a:path>
              <a:path w="591447" h="87203">
                <a:moveTo>
                  <a:pt x="420245" y="74023"/>
                </a:moveTo>
                <a:lnTo>
                  <a:pt x="420245" y="78098"/>
                </a:lnTo>
                <a:lnTo>
                  <a:pt x="437132" y="78098"/>
                </a:lnTo>
                <a:lnTo>
                  <a:pt x="437132" y="74023"/>
                </a:lnTo>
                <a:lnTo>
                  <a:pt x="420245" y="74023"/>
                </a:lnTo>
                <a:close/>
              </a:path>
              <a:path w="591447" h="87203">
                <a:moveTo>
                  <a:pt x="420245" y="65869"/>
                </a:moveTo>
                <a:lnTo>
                  <a:pt x="420245" y="69945"/>
                </a:lnTo>
                <a:lnTo>
                  <a:pt x="437132" y="69945"/>
                </a:lnTo>
                <a:lnTo>
                  <a:pt x="437132" y="65869"/>
                </a:lnTo>
                <a:lnTo>
                  <a:pt x="420245" y="65869"/>
                </a:lnTo>
                <a:close/>
              </a:path>
              <a:path w="591447" h="87203">
                <a:moveTo>
                  <a:pt x="420245" y="57715"/>
                </a:moveTo>
                <a:lnTo>
                  <a:pt x="420245" y="61790"/>
                </a:lnTo>
                <a:lnTo>
                  <a:pt x="437132" y="61790"/>
                </a:lnTo>
                <a:lnTo>
                  <a:pt x="437132" y="57715"/>
                </a:lnTo>
                <a:lnTo>
                  <a:pt x="420245" y="57715"/>
                </a:lnTo>
                <a:close/>
              </a:path>
              <a:path w="591447" h="87203">
                <a:moveTo>
                  <a:pt x="420245" y="49561"/>
                </a:moveTo>
                <a:lnTo>
                  <a:pt x="420245" y="53637"/>
                </a:lnTo>
                <a:lnTo>
                  <a:pt x="437132" y="53637"/>
                </a:lnTo>
                <a:lnTo>
                  <a:pt x="437132" y="49561"/>
                </a:lnTo>
                <a:lnTo>
                  <a:pt x="420245" y="49561"/>
                </a:lnTo>
                <a:close/>
              </a:path>
              <a:path w="591447" h="87203">
                <a:moveTo>
                  <a:pt x="448099" y="45482"/>
                </a:moveTo>
                <a:lnTo>
                  <a:pt x="469493" y="45482"/>
                </a:lnTo>
                <a:lnTo>
                  <a:pt x="434977" y="1677"/>
                </a:lnTo>
                <a:lnTo>
                  <a:pt x="420245" y="1677"/>
                </a:lnTo>
                <a:lnTo>
                  <a:pt x="420245" y="45482"/>
                </a:lnTo>
                <a:lnTo>
                  <a:pt x="437132" y="45482"/>
                </a:lnTo>
                <a:lnTo>
                  <a:pt x="437132" y="31623"/>
                </a:lnTo>
                <a:lnTo>
                  <a:pt x="448099" y="45482"/>
                </a:lnTo>
                <a:close/>
              </a:path>
              <a:path w="591447" h="87203">
                <a:moveTo>
                  <a:pt x="472707" y="49561"/>
                </a:moveTo>
                <a:lnTo>
                  <a:pt x="451324" y="49561"/>
                </a:lnTo>
                <a:lnTo>
                  <a:pt x="454549" y="53637"/>
                </a:lnTo>
                <a:lnTo>
                  <a:pt x="475919" y="53637"/>
                </a:lnTo>
                <a:lnTo>
                  <a:pt x="472707" y="49561"/>
                </a:lnTo>
                <a:close/>
              </a:path>
              <a:path w="591447" h="87203">
                <a:moveTo>
                  <a:pt x="494031" y="57715"/>
                </a:moveTo>
                <a:lnTo>
                  <a:pt x="457775" y="57715"/>
                </a:lnTo>
                <a:lnTo>
                  <a:pt x="460997" y="61790"/>
                </a:lnTo>
                <a:lnTo>
                  <a:pt x="494031" y="61790"/>
                </a:lnTo>
                <a:lnTo>
                  <a:pt x="494031" y="57715"/>
                </a:lnTo>
                <a:close/>
              </a:path>
              <a:path w="591447" h="87203">
                <a:moveTo>
                  <a:pt x="494031" y="65869"/>
                </a:moveTo>
                <a:lnTo>
                  <a:pt x="464226" y="65869"/>
                </a:lnTo>
                <a:lnTo>
                  <a:pt x="467448" y="69945"/>
                </a:lnTo>
                <a:lnTo>
                  <a:pt x="494031" y="69945"/>
                </a:lnTo>
                <a:lnTo>
                  <a:pt x="494031" y="65869"/>
                </a:lnTo>
                <a:close/>
              </a:path>
              <a:path w="591447" h="87203">
                <a:moveTo>
                  <a:pt x="494031" y="74023"/>
                </a:moveTo>
                <a:lnTo>
                  <a:pt x="470674" y="74023"/>
                </a:lnTo>
                <a:lnTo>
                  <a:pt x="473900" y="78098"/>
                </a:lnTo>
                <a:lnTo>
                  <a:pt x="494031" y="78098"/>
                </a:lnTo>
                <a:lnTo>
                  <a:pt x="494031" y="74023"/>
                </a:lnTo>
                <a:close/>
              </a:path>
              <a:path w="591447" h="87203">
                <a:moveTo>
                  <a:pt x="494031" y="82177"/>
                </a:moveTo>
                <a:lnTo>
                  <a:pt x="477126" y="82177"/>
                </a:lnTo>
                <a:lnTo>
                  <a:pt x="479775" y="85525"/>
                </a:lnTo>
                <a:lnTo>
                  <a:pt x="494031" y="85525"/>
                </a:lnTo>
                <a:lnTo>
                  <a:pt x="494031" y="82177"/>
                </a:lnTo>
                <a:close/>
              </a:path>
              <a:path w="591447" h="87203">
                <a:moveTo>
                  <a:pt x="477262" y="1677"/>
                </a:moveTo>
                <a:lnTo>
                  <a:pt x="477262" y="45482"/>
                </a:lnTo>
                <a:lnTo>
                  <a:pt x="494031" y="45482"/>
                </a:lnTo>
                <a:lnTo>
                  <a:pt x="494031" y="1677"/>
                </a:lnTo>
                <a:lnTo>
                  <a:pt x="477262" y="1677"/>
                </a:lnTo>
                <a:close/>
              </a:path>
              <a:path w="591447" h="87203">
                <a:moveTo>
                  <a:pt x="565189" y="82177"/>
                </a:moveTo>
                <a:lnTo>
                  <a:pt x="514069" y="82177"/>
                </a:lnTo>
                <a:lnTo>
                  <a:pt x="514069" y="85525"/>
                </a:lnTo>
                <a:lnTo>
                  <a:pt x="552217" y="85525"/>
                </a:lnTo>
                <a:lnTo>
                  <a:pt x="558388" y="84568"/>
                </a:lnTo>
                <a:lnTo>
                  <a:pt x="563935" y="82631"/>
                </a:lnTo>
                <a:lnTo>
                  <a:pt x="565189" y="82177"/>
                </a:lnTo>
                <a:close/>
              </a:path>
              <a:path w="591447" h="87203">
                <a:moveTo>
                  <a:pt x="573227" y="78098"/>
                </a:moveTo>
                <a:lnTo>
                  <a:pt x="576841" y="75531"/>
                </a:lnTo>
                <a:lnTo>
                  <a:pt x="578505" y="74023"/>
                </a:lnTo>
                <a:lnTo>
                  <a:pt x="514069" y="74023"/>
                </a:lnTo>
                <a:lnTo>
                  <a:pt x="514069" y="78098"/>
                </a:lnTo>
                <a:lnTo>
                  <a:pt x="573227" y="78098"/>
                </a:lnTo>
                <a:close/>
              </a:path>
              <a:path w="591447" h="87203">
                <a:moveTo>
                  <a:pt x="582422" y="69945"/>
                </a:moveTo>
                <a:lnTo>
                  <a:pt x="584503" y="67280"/>
                </a:lnTo>
                <a:lnTo>
                  <a:pt x="585396" y="65869"/>
                </a:lnTo>
                <a:lnTo>
                  <a:pt x="562016" y="65869"/>
                </a:lnTo>
                <a:lnTo>
                  <a:pt x="560023" y="66917"/>
                </a:lnTo>
                <a:lnTo>
                  <a:pt x="556447" y="68595"/>
                </a:lnTo>
                <a:lnTo>
                  <a:pt x="552286" y="69606"/>
                </a:lnTo>
                <a:lnTo>
                  <a:pt x="547531" y="69945"/>
                </a:lnTo>
                <a:lnTo>
                  <a:pt x="582422" y="69945"/>
                </a:lnTo>
                <a:close/>
              </a:path>
              <a:path w="591447" h="87203">
                <a:moveTo>
                  <a:pt x="587631" y="61790"/>
                </a:moveTo>
                <a:lnTo>
                  <a:pt x="588956" y="58644"/>
                </a:lnTo>
                <a:lnTo>
                  <a:pt x="589269" y="57715"/>
                </a:lnTo>
                <a:lnTo>
                  <a:pt x="570246" y="57715"/>
                </a:lnTo>
                <a:lnTo>
                  <a:pt x="568327" y="60603"/>
                </a:lnTo>
                <a:lnTo>
                  <a:pt x="567204" y="61790"/>
                </a:lnTo>
                <a:lnTo>
                  <a:pt x="587631" y="61790"/>
                </a:lnTo>
                <a:close/>
              </a:path>
              <a:path w="591447" h="87203">
                <a:moveTo>
                  <a:pt x="590396" y="53637"/>
                </a:moveTo>
                <a:lnTo>
                  <a:pt x="590922" y="50951"/>
                </a:lnTo>
                <a:lnTo>
                  <a:pt x="591091" y="49561"/>
                </a:lnTo>
                <a:lnTo>
                  <a:pt x="573199" y="49561"/>
                </a:lnTo>
                <a:lnTo>
                  <a:pt x="572587" y="52348"/>
                </a:lnTo>
                <a:lnTo>
                  <a:pt x="572133" y="53637"/>
                </a:lnTo>
                <a:lnTo>
                  <a:pt x="590396" y="53637"/>
                </a:lnTo>
                <a:close/>
              </a:path>
              <a:path w="591447" h="87203">
                <a:moveTo>
                  <a:pt x="514069" y="1677"/>
                </a:moveTo>
                <a:lnTo>
                  <a:pt x="514069" y="45482"/>
                </a:lnTo>
                <a:lnTo>
                  <a:pt x="531315" y="45482"/>
                </a:lnTo>
                <a:lnTo>
                  <a:pt x="531315" y="17129"/>
                </a:lnTo>
                <a:lnTo>
                  <a:pt x="550263" y="17151"/>
                </a:lnTo>
                <a:lnTo>
                  <a:pt x="555590" y="18205"/>
                </a:lnTo>
                <a:lnTo>
                  <a:pt x="560023" y="20283"/>
                </a:lnTo>
                <a:lnTo>
                  <a:pt x="564436" y="22381"/>
                </a:lnTo>
                <a:lnTo>
                  <a:pt x="567830" y="25394"/>
                </a:lnTo>
                <a:lnTo>
                  <a:pt x="570163" y="29325"/>
                </a:lnTo>
                <a:lnTo>
                  <a:pt x="572522" y="33279"/>
                </a:lnTo>
                <a:lnTo>
                  <a:pt x="573699" y="38031"/>
                </a:lnTo>
                <a:lnTo>
                  <a:pt x="573666" y="45482"/>
                </a:lnTo>
                <a:lnTo>
                  <a:pt x="591414" y="45482"/>
                </a:lnTo>
                <a:lnTo>
                  <a:pt x="591447" y="37433"/>
                </a:lnTo>
                <a:lnTo>
                  <a:pt x="590370" y="31824"/>
                </a:lnTo>
                <a:lnTo>
                  <a:pt x="588232" y="26791"/>
                </a:lnTo>
                <a:lnTo>
                  <a:pt x="586075" y="21762"/>
                </a:lnTo>
                <a:lnTo>
                  <a:pt x="582883" y="17308"/>
                </a:lnTo>
                <a:lnTo>
                  <a:pt x="578631" y="13417"/>
                </a:lnTo>
                <a:lnTo>
                  <a:pt x="574379" y="9522"/>
                </a:lnTo>
                <a:lnTo>
                  <a:pt x="569469" y="6588"/>
                </a:lnTo>
                <a:lnTo>
                  <a:pt x="563935" y="4634"/>
                </a:lnTo>
                <a:lnTo>
                  <a:pt x="558388" y="2656"/>
                </a:lnTo>
                <a:lnTo>
                  <a:pt x="552217" y="1677"/>
                </a:lnTo>
                <a:lnTo>
                  <a:pt x="514069" y="1677"/>
                </a:lnTo>
                <a:close/>
              </a:path>
              <a:path w="591447" h="87203">
                <a:moveTo>
                  <a:pt x="514069" y="49561"/>
                </a:moveTo>
                <a:lnTo>
                  <a:pt x="514069" y="53637"/>
                </a:lnTo>
                <a:lnTo>
                  <a:pt x="531315" y="53637"/>
                </a:lnTo>
                <a:lnTo>
                  <a:pt x="531315" y="49561"/>
                </a:lnTo>
                <a:lnTo>
                  <a:pt x="514069" y="49561"/>
                </a:lnTo>
                <a:close/>
              </a:path>
              <a:path w="591447" h="87203">
                <a:moveTo>
                  <a:pt x="514069" y="57715"/>
                </a:moveTo>
                <a:lnTo>
                  <a:pt x="514069" y="61790"/>
                </a:lnTo>
                <a:lnTo>
                  <a:pt x="531315" y="61790"/>
                </a:lnTo>
                <a:lnTo>
                  <a:pt x="531315" y="57715"/>
                </a:lnTo>
                <a:lnTo>
                  <a:pt x="514069" y="57715"/>
                </a:lnTo>
                <a:close/>
              </a:path>
              <a:path w="591447" h="87203">
                <a:moveTo>
                  <a:pt x="514069" y="65869"/>
                </a:moveTo>
                <a:lnTo>
                  <a:pt x="514069" y="69945"/>
                </a:lnTo>
                <a:lnTo>
                  <a:pt x="531315" y="69945"/>
                </a:lnTo>
                <a:lnTo>
                  <a:pt x="531315" y="65869"/>
                </a:lnTo>
                <a:lnTo>
                  <a:pt x="514069" y="65869"/>
                </a:lnTo>
                <a:close/>
              </a:path>
              <a:path w="591447" h="87203">
                <a:moveTo>
                  <a:pt x="52772" y="82177"/>
                </a:moveTo>
                <a:lnTo>
                  <a:pt x="6915" y="82177"/>
                </a:lnTo>
                <a:lnTo>
                  <a:pt x="11814" y="84208"/>
                </a:lnTo>
                <a:lnTo>
                  <a:pt x="14453" y="84946"/>
                </a:lnTo>
                <a:lnTo>
                  <a:pt x="19763" y="86443"/>
                </a:lnTo>
                <a:lnTo>
                  <a:pt x="25573" y="87203"/>
                </a:lnTo>
                <a:lnTo>
                  <a:pt x="36654" y="87203"/>
                </a:lnTo>
                <a:lnTo>
                  <a:pt x="41024" y="86624"/>
                </a:lnTo>
                <a:lnTo>
                  <a:pt x="44999" y="85486"/>
                </a:lnTo>
                <a:lnTo>
                  <a:pt x="47778" y="84672"/>
                </a:lnTo>
                <a:lnTo>
                  <a:pt x="50374" y="83571"/>
                </a:lnTo>
                <a:lnTo>
                  <a:pt x="52772" y="82177"/>
                </a:lnTo>
                <a:close/>
              </a:path>
              <a:path w="591447" h="87203">
                <a:moveTo>
                  <a:pt x="58280" y="78098"/>
                </a:moveTo>
                <a:lnTo>
                  <a:pt x="60727" y="75481"/>
                </a:lnTo>
                <a:lnTo>
                  <a:pt x="61661" y="74023"/>
                </a:lnTo>
                <a:lnTo>
                  <a:pt x="0" y="74023"/>
                </a:lnTo>
                <a:lnTo>
                  <a:pt x="0" y="78098"/>
                </a:lnTo>
                <a:lnTo>
                  <a:pt x="58280" y="78098"/>
                </a:lnTo>
                <a:close/>
              </a:path>
              <a:path w="591447" h="87203">
                <a:moveTo>
                  <a:pt x="63690" y="69945"/>
                </a:moveTo>
                <a:lnTo>
                  <a:pt x="64536" y="67292"/>
                </a:lnTo>
                <a:lnTo>
                  <a:pt x="64777" y="65869"/>
                </a:lnTo>
                <a:lnTo>
                  <a:pt x="46079" y="65869"/>
                </a:lnTo>
                <a:lnTo>
                  <a:pt x="42360" y="69225"/>
                </a:lnTo>
                <a:lnTo>
                  <a:pt x="40420" y="69945"/>
                </a:lnTo>
                <a:lnTo>
                  <a:pt x="63690" y="69945"/>
                </a:lnTo>
                <a:close/>
              </a:path>
              <a:path w="591447" h="87203">
                <a:moveTo>
                  <a:pt x="64954" y="57715"/>
                </a:moveTo>
                <a:lnTo>
                  <a:pt x="46316" y="57715"/>
                </a:lnTo>
                <a:lnTo>
                  <a:pt x="47315" y="61690"/>
                </a:lnTo>
                <a:lnTo>
                  <a:pt x="65156" y="61790"/>
                </a:lnTo>
                <a:lnTo>
                  <a:pt x="65095" y="58835"/>
                </a:lnTo>
                <a:lnTo>
                  <a:pt x="64954" y="57715"/>
                </a:lnTo>
                <a:close/>
              </a:path>
              <a:path w="591447" h="87203">
                <a:moveTo>
                  <a:pt x="600" y="20243"/>
                </a:moveTo>
                <a:lnTo>
                  <a:pt x="600" y="23958"/>
                </a:lnTo>
                <a:lnTo>
                  <a:pt x="939" y="28548"/>
                </a:lnTo>
                <a:lnTo>
                  <a:pt x="2076" y="32523"/>
                </a:lnTo>
                <a:lnTo>
                  <a:pt x="3473" y="35698"/>
                </a:lnTo>
                <a:lnTo>
                  <a:pt x="5709" y="38510"/>
                </a:lnTo>
                <a:lnTo>
                  <a:pt x="8665" y="41047"/>
                </a:lnTo>
                <a:lnTo>
                  <a:pt x="11379" y="43002"/>
                </a:lnTo>
                <a:lnTo>
                  <a:pt x="14212" y="44540"/>
                </a:lnTo>
                <a:lnTo>
                  <a:pt x="16682" y="45482"/>
                </a:lnTo>
                <a:lnTo>
                  <a:pt x="58963" y="45482"/>
                </a:lnTo>
                <a:lnTo>
                  <a:pt x="54942" y="42423"/>
                </a:lnTo>
                <a:lnTo>
                  <a:pt x="51346" y="40248"/>
                </a:lnTo>
                <a:lnTo>
                  <a:pt x="47652" y="38329"/>
                </a:lnTo>
                <a:lnTo>
                  <a:pt x="43559" y="36634"/>
                </a:lnTo>
                <a:lnTo>
                  <a:pt x="41226" y="35794"/>
                </a:lnTo>
                <a:lnTo>
                  <a:pt x="38569" y="34978"/>
                </a:lnTo>
                <a:lnTo>
                  <a:pt x="35596" y="34060"/>
                </a:lnTo>
                <a:lnTo>
                  <a:pt x="32280" y="33098"/>
                </a:lnTo>
                <a:lnTo>
                  <a:pt x="29465" y="32343"/>
                </a:lnTo>
                <a:lnTo>
                  <a:pt x="26172" y="31324"/>
                </a:lnTo>
                <a:lnTo>
                  <a:pt x="23180" y="30107"/>
                </a:lnTo>
                <a:lnTo>
                  <a:pt x="20163" y="28408"/>
                </a:lnTo>
                <a:lnTo>
                  <a:pt x="18227" y="25434"/>
                </a:lnTo>
                <a:lnTo>
                  <a:pt x="18207" y="21323"/>
                </a:lnTo>
                <a:lnTo>
                  <a:pt x="21779" y="17867"/>
                </a:lnTo>
                <a:lnTo>
                  <a:pt x="24176" y="16492"/>
                </a:lnTo>
                <a:lnTo>
                  <a:pt x="27730" y="15811"/>
                </a:lnTo>
                <a:lnTo>
                  <a:pt x="37252" y="15811"/>
                </a:lnTo>
                <a:lnTo>
                  <a:pt x="41925" y="16470"/>
                </a:lnTo>
                <a:lnTo>
                  <a:pt x="46457" y="17787"/>
                </a:lnTo>
                <a:lnTo>
                  <a:pt x="51008" y="19105"/>
                </a:lnTo>
                <a:lnTo>
                  <a:pt x="55399" y="21081"/>
                </a:lnTo>
                <a:lnTo>
                  <a:pt x="59651" y="23717"/>
                </a:lnTo>
                <a:lnTo>
                  <a:pt x="59651" y="6948"/>
                </a:lnTo>
                <a:lnTo>
                  <a:pt x="55399" y="4612"/>
                </a:lnTo>
                <a:lnTo>
                  <a:pt x="50968" y="2874"/>
                </a:lnTo>
                <a:lnTo>
                  <a:pt x="46396" y="1718"/>
                </a:lnTo>
                <a:lnTo>
                  <a:pt x="41807" y="580"/>
                </a:lnTo>
                <a:lnTo>
                  <a:pt x="37072" y="0"/>
                </a:lnTo>
                <a:lnTo>
                  <a:pt x="27371" y="0"/>
                </a:lnTo>
                <a:lnTo>
                  <a:pt x="22999" y="541"/>
                </a:lnTo>
                <a:lnTo>
                  <a:pt x="19143" y="1616"/>
                </a:lnTo>
                <a:lnTo>
                  <a:pt x="15274" y="2697"/>
                </a:lnTo>
                <a:lnTo>
                  <a:pt x="11918" y="4312"/>
                </a:lnTo>
                <a:lnTo>
                  <a:pt x="9104" y="6469"/>
                </a:lnTo>
                <a:lnTo>
                  <a:pt x="6289" y="8564"/>
                </a:lnTo>
                <a:lnTo>
                  <a:pt x="4171" y="11080"/>
                </a:lnTo>
                <a:lnTo>
                  <a:pt x="2735" y="13994"/>
                </a:lnTo>
                <a:lnTo>
                  <a:pt x="1316" y="16910"/>
                </a:lnTo>
                <a:lnTo>
                  <a:pt x="600" y="20243"/>
                </a:lnTo>
                <a:close/>
              </a:path>
              <a:path w="591447" h="87203">
                <a:moveTo>
                  <a:pt x="62275" y="49561"/>
                </a:moveTo>
                <a:lnTo>
                  <a:pt x="28627" y="49590"/>
                </a:lnTo>
                <a:lnTo>
                  <a:pt x="35337" y="51628"/>
                </a:lnTo>
                <a:lnTo>
                  <a:pt x="38210" y="52585"/>
                </a:lnTo>
                <a:lnTo>
                  <a:pt x="40971" y="53637"/>
                </a:lnTo>
                <a:lnTo>
                  <a:pt x="64082" y="53637"/>
                </a:lnTo>
                <a:lnTo>
                  <a:pt x="63085" y="51066"/>
                </a:lnTo>
                <a:lnTo>
                  <a:pt x="62275" y="49561"/>
                </a:lnTo>
                <a:close/>
              </a:path>
              <a:path w="591447" h="87203">
                <a:moveTo>
                  <a:pt x="0" y="65869"/>
                </a:moveTo>
                <a:lnTo>
                  <a:pt x="0" y="69945"/>
                </a:lnTo>
                <a:lnTo>
                  <a:pt x="19687" y="69945"/>
                </a:lnTo>
                <a:lnTo>
                  <a:pt x="15839" y="68872"/>
                </a:lnTo>
                <a:lnTo>
                  <a:pt x="12016" y="67428"/>
                </a:lnTo>
                <a:lnTo>
                  <a:pt x="8649" y="65869"/>
                </a:lnTo>
                <a:lnTo>
                  <a:pt x="0" y="65869"/>
                </a:lnTo>
                <a:close/>
              </a:path>
              <a:path w="591447" h="87203">
                <a:moveTo>
                  <a:pt x="98135" y="34737"/>
                </a:moveTo>
                <a:lnTo>
                  <a:pt x="98135" y="1677"/>
                </a:lnTo>
                <a:lnTo>
                  <a:pt x="80887" y="1677"/>
                </a:lnTo>
                <a:lnTo>
                  <a:pt x="80887" y="45482"/>
                </a:lnTo>
                <a:lnTo>
                  <a:pt x="119465" y="45482"/>
                </a:lnTo>
                <a:lnTo>
                  <a:pt x="114545" y="40129"/>
                </a:lnTo>
                <a:lnTo>
                  <a:pt x="150122" y="1677"/>
                </a:lnTo>
                <a:lnTo>
                  <a:pt x="129042" y="1677"/>
                </a:lnTo>
                <a:lnTo>
                  <a:pt x="98135" y="34737"/>
                </a:lnTo>
                <a:close/>
              </a:path>
              <a:path w="591447" h="87203">
                <a:moveTo>
                  <a:pt x="80887" y="82177"/>
                </a:moveTo>
                <a:lnTo>
                  <a:pt x="80887" y="85525"/>
                </a:lnTo>
                <a:lnTo>
                  <a:pt x="98135" y="85525"/>
                </a:lnTo>
                <a:lnTo>
                  <a:pt x="98135" y="82177"/>
                </a:lnTo>
                <a:lnTo>
                  <a:pt x="80887" y="82177"/>
                </a:lnTo>
                <a:close/>
              </a:path>
              <a:path w="591447" h="87203">
                <a:moveTo>
                  <a:pt x="80887" y="74023"/>
                </a:moveTo>
                <a:lnTo>
                  <a:pt x="80887" y="78098"/>
                </a:lnTo>
                <a:lnTo>
                  <a:pt x="98135" y="78098"/>
                </a:lnTo>
                <a:lnTo>
                  <a:pt x="98135" y="74023"/>
                </a:lnTo>
                <a:lnTo>
                  <a:pt x="80887" y="74023"/>
                </a:lnTo>
                <a:close/>
              </a:path>
            </a:pathLst>
          </a:custGeom>
          <a:solidFill>
            <a:srgbClr val="CC0404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87753" y="258836"/>
            <a:ext cx="17247" cy="0"/>
          </a:xfrm>
          <a:custGeom>
            <a:avLst/>
            <a:gdLst/>
            <a:ahLst/>
            <a:cxnLst/>
            <a:rect l="l" t="t" r="r" b="b"/>
            <a:pathLst>
              <a:path w="17247">
                <a:moveTo>
                  <a:pt x="0" y="0"/>
                </a:moveTo>
                <a:lnTo>
                  <a:pt x="17247" y="0"/>
                </a:lnTo>
              </a:path>
            </a:pathLst>
          </a:custGeom>
          <a:ln w="4617">
            <a:solidFill>
              <a:srgbClr val="CC0404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87753" y="251045"/>
            <a:ext cx="17247" cy="0"/>
          </a:xfrm>
          <a:custGeom>
            <a:avLst/>
            <a:gdLst/>
            <a:ahLst/>
            <a:cxnLst/>
            <a:rect l="l" t="t" r="r" b="b"/>
            <a:pathLst>
              <a:path w="17247">
                <a:moveTo>
                  <a:pt x="0" y="0"/>
                </a:moveTo>
                <a:lnTo>
                  <a:pt x="17247" y="0"/>
                </a:lnTo>
              </a:path>
            </a:pathLst>
          </a:custGeom>
          <a:ln w="5345">
            <a:solidFill>
              <a:srgbClr val="CC0404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87753" y="242891"/>
            <a:ext cx="17247" cy="0"/>
          </a:xfrm>
          <a:custGeom>
            <a:avLst/>
            <a:gdLst/>
            <a:ahLst/>
            <a:cxnLst/>
            <a:rect l="l" t="t" r="r" b="b"/>
            <a:pathLst>
              <a:path w="17247">
                <a:moveTo>
                  <a:pt x="0" y="0"/>
                </a:moveTo>
                <a:lnTo>
                  <a:pt x="17247" y="0"/>
                </a:lnTo>
              </a:path>
            </a:pathLst>
          </a:custGeom>
          <a:ln w="5345">
            <a:solidFill>
              <a:srgbClr val="CC0404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87753" y="234737"/>
            <a:ext cx="17247" cy="0"/>
          </a:xfrm>
          <a:custGeom>
            <a:avLst/>
            <a:gdLst/>
            <a:ahLst/>
            <a:cxnLst/>
            <a:rect l="l" t="t" r="r" b="b"/>
            <a:pathLst>
              <a:path w="17247">
                <a:moveTo>
                  <a:pt x="0" y="0"/>
                </a:moveTo>
                <a:lnTo>
                  <a:pt x="17247" y="0"/>
                </a:lnTo>
              </a:path>
            </a:pathLst>
          </a:custGeom>
          <a:ln w="5345">
            <a:solidFill>
              <a:srgbClr val="CC0404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87753" y="226583"/>
            <a:ext cx="17247" cy="0"/>
          </a:xfrm>
          <a:custGeom>
            <a:avLst/>
            <a:gdLst/>
            <a:ahLst/>
            <a:cxnLst/>
            <a:rect l="l" t="t" r="r" b="b"/>
            <a:pathLst>
              <a:path w="17247">
                <a:moveTo>
                  <a:pt x="0" y="0"/>
                </a:moveTo>
                <a:lnTo>
                  <a:pt x="17247" y="0"/>
                </a:lnTo>
              </a:path>
            </a:pathLst>
          </a:custGeom>
          <a:ln w="5345">
            <a:solidFill>
              <a:srgbClr val="CC0404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97744" y="258836"/>
            <a:ext cx="17132" cy="0"/>
          </a:xfrm>
          <a:custGeom>
            <a:avLst/>
            <a:gdLst/>
            <a:ahLst/>
            <a:cxnLst/>
            <a:rect l="l" t="t" r="r" b="b"/>
            <a:pathLst>
              <a:path w="17132">
                <a:moveTo>
                  <a:pt x="0" y="0"/>
                </a:moveTo>
                <a:lnTo>
                  <a:pt x="17132" y="0"/>
                </a:lnTo>
              </a:path>
            </a:pathLst>
          </a:custGeom>
          <a:ln w="4617">
            <a:solidFill>
              <a:srgbClr val="CC0404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97744" y="251045"/>
            <a:ext cx="17132" cy="0"/>
          </a:xfrm>
          <a:custGeom>
            <a:avLst/>
            <a:gdLst/>
            <a:ahLst/>
            <a:cxnLst/>
            <a:rect l="l" t="t" r="r" b="b"/>
            <a:pathLst>
              <a:path w="17132">
                <a:moveTo>
                  <a:pt x="0" y="0"/>
                </a:moveTo>
                <a:lnTo>
                  <a:pt x="17132" y="0"/>
                </a:lnTo>
              </a:path>
            </a:pathLst>
          </a:custGeom>
          <a:ln w="5345">
            <a:solidFill>
              <a:srgbClr val="CC0404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97744" y="242891"/>
            <a:ext cx="17132" cy="0"/>
          </a:xfrm>
          <a:custGeom>
            <a:avLst/>
            <a:gdLst/>
            <a:ahLst/>
            <a:cxnLst/>
            <a:rect l="l" t="t" r="r" b="b"/>
            <a:pathLst>
              <a:path w="17132">
                <a:moveTo>
                  <a:pt x="0" y="0"/>
                </a:moveTo>
                <a:lnTo>
                  <a:pt x="17132" y="0"/>
                </a:lnTo>
              </a:path>
            </a:pathLst>
          </a:custGeom>
          <a:ln w="5345">
            <a:solidFill>
              <a:srgbClr val="CC0404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97744" y="234737"/>
            <a:ext cx="17132" cy="0"/>
          </a:xfrm>
          <a:custGeom>
            <a:avLst/>
            <a:gdLst/>
            <a:ahLst/>
            <a:cxnLst/>
            <a:rect l="l" t="t" r="r" b="b"/>
            <a:pathLst>
              <a:path w="17132">
                <a:moveTo>
                  <a:pt x="0" y="0"/>
                </a:moveTo>
                <a:lnTo>
                  <a:pt x="17132" y="0"/>
                </a:lnTo>
              </a:path>
            </a:pathLst>
          </a:custGeom>
          <a:ln w="5345">
            <a:solidFill>
              <a:srgbClr val="CC0404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97744" y="226583"/>
            <a:ext cx="17132" cy="0"/>
          </a:xfrm>
          <a:custGeom>
            <a:avLst/>
            <a:gdLst/>
            <a:ahLst/>
            <a:cxnLst/>
            <a:rect l="l" t="t" r="r" b="b"/>
            <a:pathLst>
              <a:path w="17132">
                <a:moveTo>
                  <a:pt x="0" y="0"/>
                </a:moveTo>
                <a:lnTo>
                  <a:pt x="17132" y="0"/>
                </a:lnTo>
              </a:path>
            </a:pathLst>
          </a:custGeom>
          <a:ln w="5345">
            <a:solidFill>
              <a:srgbClr val="CC0404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89466" y="258836"/>
            <a:ext cx="17128" cy="0"/>
          </a:xfrm>
          <a:custGeom>
            <a:avLst/>
            <a:gdLst/>
            <a:ahLst/>
            <a:cxnLst/>
            <a:rect l="l" t="t" r="r" b="b"/>
            <a:pathLst>
              <a:path w="17128">
                <a:moveTo>
                  <a:pt x="0" y="0"/>
                </a:moveTo>
                <a:lnTo>
                  <a:pt x="17128" y="0"/>
                </a:lnTo>
              </a:path>
            </a:pathLst>
          </a:custGeom>
          <a:ln w="4617">
            <a:solidFill>
              <a:srgbClr val="CC0404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889466" y="251045"/>
            <a:ext cx="17128" cy="0"/>
          </a:xfrm>
          <a:custGeom>
            <a:avLst/>
            <a:gdLst/>
            <a:ahLst/>
            <a:cxnLst/>
            <a:rect l="l" t="t" r="r" b="b"/>
            <a:pathLst>
              <a:path w="17128">
                <a:moveTo>
                  <a:pt x="0" y="0"/>
                </a:moveTo>
                <a:lnTo>
                  <a:pt x="17128" y="0"/>
                </a:lnTo>
              </a:path>
            </a:pathLst>
          </a:custGeom>
          <a:ln w="5345">
            <a:solidFill>
              <a:srgbClr val="CC0404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889466" y="242891"/>
            <a:ext cx="17128" cy="0"/>
          </a:xfrm>
          <a:custGeom>
            <a:avLst/>
            <a:gdLst/>
            <a:ahLst/>
            <a:cxnLst/>
            <a:rect l="l" t="t" r="r" b="b"/>
            <a:pathLst>
              <a:path w="17128">
                <a:moveTo>
                  <a:pt x="0" y="0"/>
                </a:moveTo>
                <a:lnTo>
                  <a:pt x="17128" y="0"/>
                </a:lnTo>
              </a:path>
            </a:pathLst>
          </a:custGeom>
          <a:ln w="5345">
            <a:solidFill>
              <a:srgbClr val="CC0404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889466" y="234737"/>
            <a:ext cx="17128" cy="0"/>
          </a:xfrm>
          <a:custGeom>
            <a:avLst/>
            <a:gdLst/>
            <a:ahLst/>
            <a:cxnLst/>
            <a:rect l="l" t="t" r="r" b="b"/>
            <a:pathLst>
              <a:path w="17128">
                <a:moveTo>
                  <a:pt x="0" y="0"/>
                </a:moveTo>
                <a:lnTo>
                  <a:pt x="17128" y="0"/>
                </a:lnTo>
              </a:path>
            </a:pathLst>
          </a:custGeom>
          <a:ln w="5345">
            <a:solidFill>
              <a:srgbClr val="CC0404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889466" y="226583"/>
            <a:ext cx="17128" cy="0"/>
          </a:xfrm>
          <a:custGeom>
            <a:avLst/>
            <a:gdLst/>
            <a:ahLst/>
            <a:cxnLst/>
            <a:rect l="l" t="t" r="r" b="b"/>
            <a:pathLst>
              <a:path w="17128">
                <a:moveTo>
                  <a:pt x="0" y="0"/>
                </a:moveTo>
                <a:lnTo>
                  <a:pt x="17128" y="0"/>
                </a:lnTo>
              </a:path>
            </a:pathLst>
          </a:custGeom>
          <a:ln w="5345">
            <a:solidFill>
              <a:srgbClr val="CC0404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889466" y="198564"/>
            <a:ext cx="17128" cy="0"/>
          </a:xfrm>
          <a:custGeom>
            <a:avLst/>
            <a:gdLst/>
            <a:ahLst/>
            <a:cxnLst/>
            <a:rect l="l" t="t" r="r" b="b"/>
            <a:pathLst>
              <a:path w="17128">
                <a:moveTo>
                  <a:pt x="0" y="0"/>
                </a:moveTo>
                <a:lnTo>
                  <a:pt x="17128" y="0"/>
                </a:lnTo>
              </a:path>
            </a:pathLst>
          </a:custGeom>
          <a:ln w="45074">
            <a:solidFill>
              <a:srgbClr val="CC0404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927111" y="258836"/>
            <a:ext cx="16887" cy="0"/>
          </a:xfrm>
          <a:custGeom>
            <a:avLst/>
            <a:gdLst/>
            <a:ahLst/>
            <a:cxnLst/>
            <a:rect l="l" t="t" r="r" b="b"/>
            <a:pathLst>
              <a:path w="16887">
                <a:moveTo>
                  <a:pt x="0" y="0"/>
                </a:moveTo>
                <a:lnTo>
                  <a:pt x="16887" y="0"/>
                </a:lnTo>
              </a:path>
            </a:pathLst>
          </a:custGeom>
          <a:ln w="4617">
            <a:solidFill>
              <a:srgbClr val="CC0404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927111" y="251045"/>
            <a:ext cx="16887" cy="0"/>
          </a:xfrm>
          <a:custGeom>
            <a:avLst/>
            <a:gdLst/>
            <a:ahLst/>
            <a:cxnLst/>
            <a:rect l="l" t="t" r="r" b="b"/>
            <a:pathLst>
              <a:path w="16887">
                <a:moveTo>
                  <a:pt x="0" y="0"/>
                </a:moveTo>
                <a:lnTo>
                  <a:pt x="16887" y="0"/>
                </a:lnTo>
              </a:path>
            </a:pathLst>
          </a:custGeom>
          <a:ln w="5345">
            <a:solidFill>
              <a:srgbClr val="CC0404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927111" y="242891"/>
            <a:ext cx="16887" cy="0"/>
          </a:xfrm>
          <a:custGeom>
            <a:avLst/>
            <a:gdLst/>
            <a:ahLst/>
            <a:cxnLst/>
            <a:rect l="l" t="t" r="r" b="b"/>
            <a:pathLst>
              <a:path w="16887">
                <a:moveTo>
                  <a:pt x="0" y="0"/>
                </a:moveTo>
                <a:lnTo>
                  <a:pt x="16887" y="0"/>
                </a:lnTo>
              </a:path>
            </a:pathLst>
          </a:custGeom>
          <a:ln w="5345">
            <a:solidFill>
              <a:srgbClr val="CC0404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927111" y="234737"/>
            <a:ext cx="16887" cy="0"/>
          </a:xfrm>
          <a:custGeom>
            <a:avLst/>
            <a:gdLst/>
            <a:ahLst/>
            <a:cxnLst/>
            <a:rect l="l" t="t" r="r" b="b"/>
            <a:pathLst>
              <a:path w="16887">
                <a:moveTo>
                  <a:pt x="0" y="0"/>
                </a:moveTo>
                <a:lnTo>
                  <a:pt x="16887" y="0"/>
                </a:lnTo>
              </a:path>
            </a:pathLst>
          </a:custGeom>
          <a:ln w="5345">
            <a:solidFill>
              <a:srgbClr val="CC0404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927111" y="226583"/>
            <a:ext cx="16887" cy="0"/>
          </a:xfrm>
          <a:custGeom>
            <a:avLst/>
            <a:gdLst/>
            <a:ahLst/>
            <a:cxnLst/>
            <a:rect l="l" t="t" r="r" b="b"/>
            <a:pathLst>
              <a:path w="16887">
                <a:moveTo>
                  <a:pt x="0" y="0"/>
                </a:moveTo>
                <a:lnTo>
                  <a:pt x="16887" y="0"/>
                </a:lnTo>
              </a:path>
            </a:pathLst>
          </a:custGeom>
          <a:ln w="5345">
            <a:solidFill>
              <a:srgbClr val="CC0404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984128" y="226583"/>
            <a:ext cx="16769" cy="0"/>
          </a:xfrm>
          <a:custGeom>
            <a:avLst/>
            <a:gdLst/>
            <a:ahLst/>
            <a:cxnLst/>
            <a:rect l="l" t="t" r="r" b="b"/>
            <a:pathLst>
              <a:path w="16769">
                <a:moveTo>
                  <a:pt x="0" y="0"/>
                </a:moveTo>
                <a:lnTo>
                  <a:pt x="16769" y="0"/>
                </a:lnTo>
              </a:path>
            </a:pathLst>
          </a:custGeom>
          <a:ln w="5345">
            <a:solidFill>
              <a:srgbClr val="CC0404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984128" y="198564"/>
            <a:ext cx="16769" cy="0"/>
          </a:xfrm>
          <a:custGeom>
            <a:avLst/>
            <a:gdLst/>
            <a:ahLst/>
            <a:cxnLst/>
            <a:rect l="l" t="t" r="r" b="b"/>
            <a:pathLst>
              <a:path w="16769">
                <a:moveTo>
                  <a:pt x="0" y="0"/>
                </a:moveTo>
                <a:lnTo>
                  <a:pt x="16769" y="0"/>
                </a:lnTo>
              </a:path>
            </a:pathLst>
          </a:custGeom>
          <a:ln w="45074">
            <a:solidFill>
              <a:srgbClr val="CC0404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020935" y="226583"/>
            <a:ext cx="17246" cy="0"/>
          </a:xfrm>
          <a:custGeom>
            <a:avLst/>
            <a:gdLst/>
            <a:ahLst/>
            <a:cxnLst/>
            <a:rect l="l" t="t" r="r" b="b"/>
            <a:pathLst>
              <a:path w="17246">
                <a:moveTo>
                  <a:pt x="0" y="0"/>
                </a:moveTo>
                <a:lnTo>
                  <a:pt x="17246" y="0"/>
                </a:lnTo>
              </a:path>
            </a:pathLst>
          </a:custGeom>
          <a:ln w="5345">
            <a:solidFill>
              <a:srgbClr val="CC0404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020935" y="234737"/>
            <a:ext cx="17246" cy="0"/>
          </a:xfrm>
          <a:custGeom>
            <a:avLst/>
            <a:gdLst/>
            <a:ahLst/>
            <a:cxnLst/>
            <a:rect l="l" t="t" r="r" b="b"/>
            <a:pathLst>
              <a:path w="17246">
                <a:moveTo>
                  <a:pt x="0" y="0"/>
                </a:moveTo>
                <a:lnTo>
                  <a:pt x="17246" y="0"/>
                </a:lnTo>
              </a:path>
            </a:pathLst>
          </a:custGeom>
          <a:ln w="5345">
            <a:solidFill>
              <a:srgbClr val="CC0404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020935" y="242891"/>
            <a:ext cx="17246" cy="0"/>
          </a:xfrm>
          <a:custGeom>
            <a:avLst/>
            <a:gdLst/>
            <a:ahLst/>
            <a:cxnLst/>
            <a:rect l="l" t="t" r="r" b="b"/>
            <a:pathLst>
              <a:path w="17246">
                <a:moveTo>
                  <a:pt x="0" y="0"/>
                </a:moveTo>
                <a:lnTo>
                  <a:pt x="17246" y="0"/>
                </a:lnTo>
              </a:path>
            </a:pathLst>
          </a:custGeom>
          <a:ln w="5345">
            <a:solidFill>
              <a:srgbClr val="CC0404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342061" y="174330"/>
            <a:ext cx="44005" cy="10054"/>
          </a:xfrm>
          <a:custGeom>
            <a:avLst/>
            <a:gdLst/>
            <a:ahLst/>
            <a:cxnLst/>
            <a:rect l="l" t="t" r="r" b="b"/>
            <a:pathLst>
              <a:path w="44005" h="10054">
                <a:moveTo>
                  <a:pt x="838" y="9665"/>
                </a:moveTo>
                <a:lnTo>
                  <a:pt x="11345" y="6062"/>
                </a:lnTo>
                <a:lnTo>
                  <a:pt x="24464" y="3268"/>
                </a:lnTo>
                <a:lnTo>
                  <a:pt x="32867" y="2087"/>
                </a:lnTo>
                <a:lnTo>
                  <a:pt x="30426" y="4650"/>
                </a:lnTo>
                <a:lnTo>
                  <a:pt x="34170" y="3192"/>
                </a:lnTo>
                <a:lnTo>
                  <a:pt x="39664" y="1118"/>
                </a:lnTo>
                <a:lnTo>
                  <a:pt x="44005" y="0"/>
                </a:lnTo>
                <a:lnTo>
                  <a:pt x="40571" y="2"/>
                </a:lnTo>
                <a:lnTo>
                  <a:pt x="37039" y="172"/>
                </a:lnTo>
                <a:lnTo>
                  <a:pt x="33997" y="438"/>
                </a:lnTo>
                <a:lnTo>
                  <a:pt x="31240" y="787"/>
                </a:lnTo>
                <a:lnTo>
                  <a:pt x="27809" y="1238"/>
                </a:lnTo>
                <a:lnTo>
                  <a:pt x="24993" y="1748"/>
                </a:lnTo>
                <a:lnTo>
                  <a:pt x="23597" y="2019"/>
                </a:lnTo>
                <a:lnTo>
                  <a:pt x="20854" y="2635"/>
                </a:lnTo>
                <a:lnTo>
                  <a:pt x="19204" y="3023"/>
                </a:lnTo>
                <a:lnTo>
                  <a:pt x="16094" y="3873"/>
                </a:lnTo>
                <a:lnTo>
                  <a:pt x="14079" y="4456"/>
                </a:lnTo>
                <a:lnTo>
                  <a:pt x="10276" y="5734"/>
                </a:lnTo>
                <a:lnTo>
                  <a:pt x="7466" y="6746"/>
                </a:lnTo>
                <a:lnTo>
                  <a:pt x="2700" y="8783"/>
                </a:lnTo>
                <a:lnTo>
                  <a:pt x="0" y="10054"/>
                </a:lnTo>
                <a:lnTo>
                  <a:pt x="838" y="9665"/>
                </a:lnTo>
                <a:close/>
              </a:path>
            </a:pathLst>
          </a:custGeom>
          <a:solidFill>
            <a:srgbClr val="CC0404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312609" y="176032"/>
            <a:ext cx="103083" cy="31244"/>
          </a:xfrm>
          <a:custGeom>
            <a:avLst/>
            <a:gdLst/>
            <a:ahLst/>
            <a:cxnLst/>
            <a:rect l="l" t="t" r="r" b="b"/>
            <a:pathLst>
              <a:path w="103083" h="31244">
                <a:moveTo>
                  <a:pt x="5156" y="26866"/>
                </a:moveTo>
                <a:lnTo>
                  <a:pt x="10213" y="24584"/>
                </a:lnTo>
                <a:lnTo>
                  <a:pt x="19733" y="20941"/>
                </a:lnTo>
                <a:lnTo>
                  <a:pt x="31060" y="17700"/>
                </a:lnTo>
                <a:lnTo>
                  <a:pt x="43723" y="14934"/>
                </a:lnTo>
                <a:lnTo>
                  <a:pt x="57253" y="12715"/>
                </a:lnTo>
                <a:lnTo>
                  <a:pt x="71181" y="11114"/>
                </a:lnTo>
                <a:lnTo>
                  <a:pt x="85150" y="10199"/>
                </a:lnTo>
                <a:lnTo>
                  <a:pt x="84183" y="13917"/>
                </a:lnTo>
                <a:lnTo>
                  <a:pt x="83722" y="15501"/>
                </a:lnTo>
                <a:lnTo>
                  <a:pt x="101429" y="6938"/>
                </a:lnTo>
                <a:lnTo>
                  <a:pt x="103083" y="6008"/>
                </a:lnTo>
                <a:lnTo>
                  <a:pt x="87412" y="2231"/>
                </a:lnTo>
                <a:lnTo>
                  <a:pt x="76285" y="379"/>
                </a:lnTo>
                <a:lnTo>
                  <a:pt x="73414" y="0"/>
                </a:lnTo>
                <a:lnTo>
                  <a:pt x="77170" y="1504"/>
                </a:lnTo>
                <a:lnTo>
                  <a:pt x="78753" y="2189"/>
                </a:lnTo>
                <a:lnTo>
                  <a:pt x="64864" y="3215"/>
                </a:lnTo>
                <a:lnTo>
                  <a:pt x="51077" y="5116"/>
                </a:lnTo>
                <a:lnTo>
                  <a:pt x="38200" y="7769"/>
                </a:lnTo>
                <a:lnTo>
                  <a:pt x="27042" y="11050"/>
                </a:lnTo>
                <a:lnTo>
                  <a:pt x="21766" y="13150"/>
                </a:lnTo>
                <a:lnTo>
                  <a:pt x="17783" y="15130"/>
                </a:lnTo>
                <a:lnTo>
                  <a:pt x="14688" y="17345"/>
                </a:lnTo>
                <a:lnTo>
                  <a:pt x="9993" y="20948"/>
                </a:lnTo>
                <a:lnTo>
                  <a:pt x="3996" y="26774"/>
                </a:lnTo>
                <a:lnTo>
                  <a:pt x="2071" y="28927"/>
                </a:lnTo>
                <a:lnTo>
                  <a:pt x="5156" y="26866"/>
                </a:lnTo>
                <a:close/>
              </a:path>
              <a:path w="103083" h="31244">
                <a:moveTo>
                  <a:pt x="2071" y="28927"/>
                </a:moveTo>
                <a:lnTo>
                  <a:pt x="1781" y="29121"/>
                </a:lnTo>
                <a:lnTo>
                  <a:pt x="0" y="31244"/>
                </a:lnTo>
                <a:lnTo>
                  <a:pt x="2071" y="28927"/>
                </a:lnTo>
                <a:close/>
              </a:path>
            </a:pathLst>
          </a:custGeom>
          <a:solidFill>
            <a:srgbClr val="CC0404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297431" y="191246"/>
            <a:ext cx="100411" cy="45402"/>
          </a:xfrm>
          <a:custGeom>
            <a:avLst/>
            <a:gdLst/>
            <a:ahLst/>
            <a:cxnLst/>
            <a:rect l="l" t="t" r="r" b="b"/>
            <a:pathLst>
              <a:path w="100411" h="45402">
                <a:moveTo>
                  <a:pt x="5662" y="37914"/>
                </a:moveTo>
                <a:lnTo>
                  <a:pt x="14577" y="33893"/>
                </a:lnTo>
                <a:lnTo>
                  <a:pt x="24449" y="30018"/>
                </a:lnTo>
                <a:lnTo>
                  <a:pt x="35987" y="26490"/>
                </a:lnTo>
                <a:lnTo>
                  <a:pt x="48843" y="23362"/>
                </a:lnTo>
                <a:lnTo>
                  <a:pt x="62668" y="20686"/>
                </a:lnTo>
                <a:lnTo>
                  <a:pt x="70276" y="19467"/>
                </a:lnTo>
                <a:lnTo>
                  <a:pt x="68994" y="22031"/>
                </a:lnTo>
                <a:lnTo>
                  <a:pt x="67331" y="25458"/>
                </a:lnTo>
                <a:lnTo>
                  <a:pt x="66093" y="28040"/>
                </a:lnTo>
                <a:lnTo>
                  <a:pt x="78301" y="20623"/>
                </a:lnTo>
                <a:lnTo>
                  <a:pt x="89191" y="14529"/>
                </a:lnTo>
                <a:lnTo>
                  <a:pt x="99369" y="9180"/>
                </a:lnTo>
                <a:lnTo>
                  <a:pt x="100411" y="8643"/>
                </a:lnTo>
                <a:lnTo>
                  <a:pt x="85872" y="4662"/>
                </a:lnTo>
                <a:lnTo>
                  <a:pt x="73926" y="1795"/>
                </a:lnTo>
                <a:lnTo>
                  <a:pt x="65775" y="0"/>
                </a:lnTo>
                <a:lnTo>
                  <a:pt x="68281" y="3530"/>
                </a:lnTo>
                <a:lnTo>
                  <a:pt x="69376" y="5031"/>
                </a:lnTo>
                <a:lnTo>
                  <a:pt x="55226" y="7487"/>
                </a:lnTo>
                <a:lnTo>
                  <a:pt x="42015" y="10476"/>
                </a:lnTo>
                <a:lnTo>
                  <a:pt x="30186" y="13930"/>
                </a:lnTo>
                <a:lnTo>
                  <a:pt x="20114" y="17811"/>
                </a:lnTo>
                <a:lnTo>
                  <a:pt x="13489" y="20807"/>
                </a:lnTo>
                <a:lnTo>
                  <a:pt x="9447" y="23748"/>
                </a:lnTo>
                <a:lnTo>
                  <a:pt x="7834" y="26474"/>
                </a:lnTo>
                <a:lnTo>
                  <a:pt x="6639" y="28572"/>
                </a:lnTo>
                <a:lnTo>
                  <a:pt x="5227" y="31445"/>
                </a:lnTo>
                <a:lnTo>
                  <a:pt x="4147" y="33594"/>
                </a:lnTo>
                <a:lnTo>
                  <a:pt x="2387" y="37500"/>
                </a:lnTo>
                <a:lnTo>
                  <a:pt x="1125" y="41676"/>
                </a:lnTo>
                <a:lnTo>
                  <a:pt x="5662" y="37914"/>
                </a:lnTo>
                <a:close/>
              </a:path>
              <a:path w="100411" h="45402">
                <a:moveTo>
                  <a:pt x="1125" y="41676"/>
                </a:moveTo>
                <a:lnTo>
                  <a:pt x="904" y="41860"/>
                </a:lnTo>
                <a:lnTo>
                  <a:pt x="0" y="45402"/>
                </a:lnTo>
                <a:lnTo>
                  <a:pt x="1125" y="41676"/>
                </a:lnTo>
                <a:close/>
              </a:path>
            </a:pathLst>
          </a:custGeom>
          <a:solidFill>
            <a:srgbClr val="CC0404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295153" y="211395"/>
            <a:ext cx="125435" cy="58193"/>
          </a:xfrm>
          <a:custGeom>
            <a:avLst/>
            <a:gdLst/>
            <a:ahLst/>
            <a:cxnLst/>
            <a:rect l="l" t="t" r="r" b="b"/>
            <a:pathLst>
              <a:path w="125435" h="58193">
                <a:moveTo>
                  <a:pt x="21" y="43351"/>
                </a:moveTo>
                <a:lnTo>
                  <a:pt x="788" y="51800"/>
                </a:lnTo>
                <a:lnTo>
                  <a:pt x="1061" y="53726"/>
                </a:lnTo>
                <a:lnTo>
                  <a:pt x="1624" y="56274"/>
                </a:lnTo>
                <a:lnTo>
                  <a:pt x="1976" y="58193"/>
                </a:lnTo>
                <a:lnTo>
                  <a:pt x="1077" y="53798"/>
                </a:lnTo>
                <a:lnTo>
                  <a:pt x="5911" y="48859"/>
                </a:lnTo>
                <a:lnTo>
                  <a:pt x="17355" y="43693"/>
                </a:lnTo>
                <a:lnTo>
                  <a:pt x="26868" y="39920"/>
                </a:lnTo>
                <a:lnTo>
                  <a:pt x="37894" y="36454"/>
                </a:lnTo>
                <a:lnTo>
                  <a:pt x="50148" y="33338"/>
                </a:lnTo>
                <a:lnTo>
                  <a:pt x="63341" y="30617"/>
                </a:lnTo>
                <a:lnTo>
                  <a:pt x="77185" y="28333"/>
                </a:lnTo>
                <a:lnTo>
                  <a:pt x="91393" y="26532"/>
                </a:lnTo>
                <a:lnTo>
                  <a:pt x="93204" y="26341"/>
                </a:lnTo>
                <a:lnTo>
                  <a:pt x="92044" y="29250"/>
                </a:lnTo>
                <a:lnTo>
                  <a:pt x="90517" y="33134"/>
                </a:lnTo>
                <a:lnTo>
                  <a:pt x="89373" y="36050"/>
                </a:lnTo>
                <a:lnTo>
                  <a:pt x="99226" y="29850"/>
                </a:lnTo>
                <a:lnTo>
                  <a:pt x="109743" y="23571"/>
                </a:lnTo>
                <a:lnTo>
                  <a:pt x="121545" y="16847"/>
                </a:lnTo>
                <a:lnTo>
                  <a:pt x="125435" y="14685"/>
                </a:lnTo>
                <a:lnTo>
                  <a:pt x="113370" y="9667"/>
                </a:lnTo>
                <a:lnTo>
                  <a:pt x="101752" y="5453"/>
                </a:lnTo>
                <a:lnTo>
                  <a:pt x="89830" y="1632"/>
                </a:lnTo>
                <a:lnTo>
                  <a:pt x="84391" y="0"/>
                </a:lnTo>
                <a:lnTo>
                  <a:pt x="86165" y="2221"/>
                </a:lnTo>
                <a:lnTo>
                  <a:pt x="88502" y="5198"/>
                </a:lnTo>
                <a:lnTo>
                  <a:pt x="90255" y="7430"/>
                </a:lnTo>
                <a:lnTo>
                  <a:pt x="76021" y="9181"/>
                </a:lnTo>
                <a:lnTo>
                  <a:pt x="62128" y="11425"/>
                </a:lnTo>
                <a:lnTo>
                  <a:pt x="48871" y="14117"/>
                </a:lnTo>
                <a:lnTo>
                  <a:pt x="36546" y="17210"/>
                </a:lnTo>
                <a:lnTo>
                  <a:pt x="25447" y="20662"/>
                </a:lnTo>
                <a:lnTo>
                  <a:pt x="15869" y="24426"/>
                </a:lnTo>
                <a:lnTo>
                  <a:pt x="5554" y="29080"/>
                </a:lnTo>
                <a:lnTo>
                  <a:pt x="590" y="33526"/>
                </a:lnTo>
                <a:lnTo>
                  <a:pt x="309" y="37437"/>
                </a:lnTo>
                <a:lnTo>
                  <a:pt x="0" y="43192"/>
                </a:lnTo>
                <a:lnTo>
                  <a:pt x="21" y="43351"/>
                </a:lnTo>
                <a:close/>
              </a:path>
            </a:pathLst>
          </a:custGeom>
          <a:solidFill>
            <a:srgbClr val="DF1818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299044" y="238599"/>
            <a:ext cx="159411" cy="60224"/>
          </a:xfrm>
          <a:custGeom>
            <a:avLst/>
            <a:gdLst/>
            <a:ahLst/>
            <a:cxnLst/>
            <a:rect l="l" t="t" r="r" b="b"/>
            <a:pathLst>
              <a:path w="159411" h="60224">
                <a:moveTo>
                  <a:pt x="159411" y="21931"/>
                </a:moveTo>
                <a:lnTo>
                  <a:pt x="149781" y="11888"/>
                </a:lnTo>
                <a:lnTo>
                  <a:pt x="139537" y="4615"/>
                </a:lnTo>
                <a:lnTo>
                  <a:pt x="131577" y="0"/>
                </a:lnTo>
                <a:lnTo>
                  <a:pt x="132958" y="2642"/>
                </a:lnTo>
                <a:lnTo>
                  <a:pt x="134683" y="6210"/>
                </a:lnTo>
                <a:lnTo>
                  <a:pt x="135961" y="8888"/>
                </a:lnTo>
                <a:lnTo>
                  <a:pt x="123135" y="8680"/>
                </a:lnTo>
                <a:lnTo>
                  <a:pt x="109699" y="9083"/>
                </a:lnTo>
                <a:lnTo>
                  <a:pt x="95927" y="10053"/>
                </a:lnTo>
                <a:lnTo>
                  <a:pt x="82091" y="11549"/>
                </a:lnTo>
                <a:lnTo>
                  <a:pt x="68465" y="13529"/>
                </a:lnTo>
                <a:lnTo>
                  <a:pt x="55323" y="15951"/>
                </a:lnTo>
                <a:lnTo>
                  <a:pt x="42939" y="18774"/>
                </a:lnTo>
                <a:lnTo>
                  <a:pt x="31585" y="21955"/>
                </a:lnTo>
                <a:lnTo>
                  <a:pt x="21535" y="25451"/>
                </a:lnTo>
                <a:lnTo>
                  <a:pt x="16625" y="27512"/>
                </a:lnTo>
                <a:lnTo>
                  <a:pt x="4698" y="32900"/>
                </a:lnTo>
                <a:lnTo>
                  <a:pt x="0" y="38153"/>
                </a:lnTo>
                <a:lnTo>
                  <a:pt x="1869" y="42513"/>
                </a:lnTo>
                <a:lnTo>
                  <a:pt x="2758" y="44554"/>
                </a:lnTo>
                <a:lnTo>
                  <a:pt x="4140" y="47200"/>
                </a:lnTo>
                <a:lnTo>
                  <a:pt x="5137" y="49202"/>
                </a:lnTo>
                <a:lnTo>
                  <a:pt x="7426" y="53291"/>
                </a:lnTo>
                <a:lnTo>
                  <a:pt x="7617" y="53550"/>
                </a:lnTo>
                <a:lnTo>
                  <a:pt x="9301" y="55810"/>
                </a:lnTo>
                <a:lnTo>
                  <a:pt x="13097" y="50662"/>
                </a:lnTo>
                <a:lnTo>
                  <a:pt x="25253" y="45176"/>
                </a:lnTo>
                <a:lnTo>
                  <a:pt x="34533" y="41534"/>
                </a:lnTo>
                <a:lnTo>
                  <a:pt x="45379" y="38218"/>
                </a:lnTo>
                <a:lnTo>
                  <a:pt x="57462" y="35278"/>
                </a:lnTo>
                <a:lnTo>
                  <a:pt x="70455" y="32763"/>
                </a:lnTo>
                <a:lnTo>
                  <a:pt x="84031" y="30724"/>
                </a:lnTo>
                <a:lnTo>
                  <a:pt x="97861" y="29212"/>
                </a:lnTo>
                <a:lnTo>
                  <a:pt x="111617" y="28275"/>
                </a:lnTo>
                <a:lnTo>
                  <a:pt x="124973" y="27965"/>
                </a:lnTo>
                <a:lnTo>
                  <a:pt x="134852" y="28188"/>
                </a:lnTo>
                <a:lnTo>
                  <a:pt x="133092" y="30877"/>
                </a:lnTo>
                <a:lnTo>
                  <a:pt x="130712" y="34444"/>
                </a:lnTo>
                <a:lnTo>
                  <a:pt x="128920" y="37120"/>
                </a:lnTo>
                <a:lnTo>
                  <a:pt x="151131" y="26080"/>
                </a:lnTo>
                <a:lnTo>
                  <a:pt x="158295" y="22507"/>
                </a:lnTo>
                <a:lnTo>
                  <a:pt x="159411" y="21931"/>
                </a:lnTo>
                <a:close/>
              </a:path>
              <a:path w="159411" h="60224">
                <a:moveTo>
                  <a:pt x="12523" y="60134"/>
                </a:moveTo>
                <a:lnTo>
                  <a:pt x="9301" y="55810"/>
                </a:lnTo>
                <a:lnTo>
                  <a:pt x="9163" y="55998"/>
                </a:lnTo>
                <a:lnTo>
                  <a:pt x="12523" y="60134"/>
                </a:lnTo>
                <a:close/>
              </a:path>
              <a:path w="159411" h="60224">
                <a:moveTo>
                  <a:pt x="12597" y="60224"/>
                </a:moveTo>
                <a:lnTo>
                  <a:pt x="12532" y="60145"/>
                </a:lnTo>
              </a:path>
            </a:pathLst>
          </a:custGeom>
          <a:solidFill>
            <a:srgbClr val="DF1818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316349" y="275795"/>
            <a:ext cx="22849" cy="45046"/>
          </a:xfrm>
          <a:custGeom>
            <a:avLst/>
            <a:gdLst/>
            <a:ahLst/>
            <a:cxnLst/>
            <a:rect l="l" t="t" r="r" b="b"/>
            <a:pathLst>
              <a:path w="22849" h="45046">
                <a:moveTo>
                  <a:pt x="17769" y="42249"/>
                </a:moveTo>
                <a:lnTo>
                  <a:pt x="16429" y="41429"/>
                </a:lnTo>
                <a:lnTo>
                  <a:pt x="16315" y="41760"/>
                </a:lnTo>
                <a:lnTo>
                  <a:pt x="22849" y="45046"/>
                </a:lnTo>
                <a:lnTo>
                  <a:pt x="20675" y="43844"/>
                </a:lnTo>
                <a:lnTo>
                  <a:pt x="17769" y="42249"/>
                </a:lnTo>
                <a:close/>
              </a:path>
              <a:path w="22849" h="45046">
                <a:moveTo>
                  <a:pt x="4497" y="32604"/>
                </a:moveTo>
                <a:lnTo>
                  <a:pt x="8511" y="36093"/>
                </a:lnTo>
                <a:lnTo>
                  <a:pt x="9055" y="36460"/>
                </a:lnTo>
                <a:lnTo>
                  <a:pt x="15664" y="40961"/>
                </a:lnTo>
                <a:lnTo>
                  <a:pt x="16429" y="41429"/>
                </a:lnTo>
                <a:lnTo>
                  <a:pt x="17985" y="36925"/>
                </a:lnTo>
                <a:lnTo>
                  <a:pt x="29085" y="31913"/>
                </a:lnTo>
                <a:lnTo>
                  <a:pt x="38127" y="28031"/>
                </a:lnTo>
                <a:lnTo>
                  <a:pt x="50719" y="24711"/>
                </a:lnTo>
                <a:lnTo>
                  <a:pt x="58903" y="23432"/>
                </a:lnTo>
                <a:lnTo>
                  <a:pt x="58968" y="25585"/>
                </a:lnTo>
                <a:lnTo>
                  <a:pt x="59209" y="28444"/>
                </a:lnTo>
                <a:lnTo>
                  <a:pt x="59436" y="30581"/>
                </a:lnTo>
                <a:lnTo>
                  <a:pt x="68172" y="21473"/>
                </a:lnTo>
                <a:lnTo>
                  <a:pt x="78283" y="13686"/>
                </a:lnTo>
                <a:lnTo>
                  <a:pt x="80276" y="12279"/>
                </a:lnTo>
                <a:lnTo>
                  <a:pt x="68883" y="7589"/>
                </a:lnTo>
                <a:lnTo>
                  <a:pt x="57230" y="3550"/>
                </a:lnTo>
                <a:lnTo>
                  <a:pt x="45641" y="0"/>
                </a:lnTo>
                <a:lnTo>
                  <a:pt x="47646" y="2232"/>
                </a:lnTo>
                <a:lnTo>
                  <a:pt x="50311" y="5201"/>
                </a:lnTo>
                <a:lnTo>
                  <a:pt x="52316" y="7434"/>
                </a:lnTo>
                <a:lnTo>
                  <a:pt x="38449" y="10403"/>
                </a:lnTo>
                <a:lnTo>
                  <a:pt x="26020" y="13901"/>
                </a:lnTo>
                <a:lnTo>
                  <a:pt x="15551" y="17847"/>
                </a:lnTo>
                <a:lnTo>
                  <a:pt x="15163" y="18021"/>
                </a:lnTo>
                <a:lnTo>
                  <a:pt x="3237" y="23407"/>
                </a:lnTo>
                <a:lnTo>
                  <a:pt x="0" y="28630"/>
                </a:lnTo>
                <a:lnTo>
                  <a:pt x="4497" y="32604"/>
                </a:lnTo>
                <a:close/>
              </a:path>
            </a:pathLst>
          </a:custGeom>
          <a:solidFill>
            <a:srgbClr val="DF1818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344369" y="299242"/>
            <a:ext cx="63788" cy="31921"/>
          </a:xfrm>
          <a:custGeom>
            <a:avLst/>
            <a:gdLst/>
            <a:ahLst/>
            <a:cxnLst/>
            <a:rect l="l" t="t" r="r" b="b"/>
            <a:pathLst>
              <a:path w="63788" h="31921">
                <a:moveTo>
                  <a:pt x="32712" y="31892"/>
                </a:moveTo>
                <a:lnTo>
                  <a:pt x="22330" y="30906"/>
                </a:lnTo>
                <a:lnTo>
                  <a:pt x="20112" y="27510"/>
                </a:lnTo>
                <a:lnTo>
                  <a:pt x="28058" y="23921"/>
                </a:lnTo>
                <a:lnTo>
                  <a:pt x="33266" y="21570"/>
                </a:lnTo>
                <a:lnTo>
                  <a:pt x="41629" y="19681"/>
                </a:lnTo>
                <a:lnTo>
                  <a:pt x="50208" y="18702"/>
                </a:lnTo>
                <a:lnTo>
                  <a:pt x="49823" y="21937"/>
                </a:lnTo>
                <a:lnTo>
                  <a:pt x="49744" y="23328"/>
                </a:lnTo>
                <a:lnTo>
                  <a:pt x="52476" y="19102"/>
                </a:lnTo>
                <a:lnTo>
                  <a:pt x="57948" y="15558"/>
                </a:lnTo>
                <a:lnTo>
                  <a:pt x="63788" y="11995"/>
                </a:lnTo>
                <a:lnTo>
                  <a:pt x="59006" y="6667"/>
                </a:lnTo>
                <a:lnTo>
                  <a:pt x="52303" y="3408"/>
                </a:lnTo>
                <a:lnTo>
                  <a:pt x="44672" y="0"/>
                </a:lnTo>
                <a:lnTo>
                  <a:pt x="45881" y="1907"/>
                </a:lnTo>
                <a:lnTo>
                  <a:pt x="47417" y="4489"/>
                </a:lnTo>
                <a:lnTo>
                  <a:pt x="48520" y="6435"/>
                </a:lnTo>
                <a:lnTo>
                  <a:pt x="48948" y="7189"/>
                </a:lnTo>
                <a:lnTo>
                  <a:pt x="48555" y="6430"/>
                </a:lnTo>
                <a:lnTo>
                  <a:pt x="48948" y="7189"/>
                </a:lnTo>
                <a:lnTo>
                  <a:pt x="34481" y="8553"/>
                </a:lnTo>
                <a:lnTo>
                  <a:pt x="21697" y="11504"/>
                </a:lnTo>
                <a:lnTo>
                  <a:pt x="11245" y="15123"/>
                </a:lnTo>
                <a:lnTo>
                  <a:pt x="326" y="20055"/>
                </a:lnTo>
                <a:lnTo>
                  <a:pt x="0" y="24537"/>
                </a:lnTo>
                <a:lnTo>
                  <a:pt x="8196" y="27169"/>
                </a:lnTo>
                <a:lnTo>
                  <a:pt x="10331" y="27846"/>
                </a:lnTo>
                <a:lnTo>
                  <a:pt x="13215" y="28642"/>
                </a:lnTo>
                <a:lnTo>
                  <a:pt x="15374" y="29239"/>
                </a:lnTo>
                <a:lnTo>
                  <a:pt x="22948" y="31064"/>
                </a:lnTo>
                <a:lnTo>
                  <a:pt x="28489" y="31611"/>
                </a:lnTo>
                <a:lnTo>
                  <a:pt x="32708" y="31921"/>
                </a:lnTo>
                <a:close/>
              </a:path>
            </a:pathLst>
          </a:custGeom>
          <a:solidFill>
            <a:srgbClr val="CC0404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550631" y="292780"/>
            <a:ext cx="21883" cy="20988"/>
          </a:xfrm>
          <a:custGeom>
            <a:avLst/>
            <a:gdLst/>
            <a:ahLst/>
            <a:cxnLst/>
            <a:rect l="l" t="t" r="r" b="b"/>
            <a:pathLst>
              <a:path w="21883" h="20988">
                <a:moveTo>
                  <a:pt x="0" y="10472"/>
                </a:moveTo>
                <a:lnTo>
                  <a:pt x="259" y="13315"/>
                </a:lnTo>
                <a:lnTo>
                  <a:pt x="2051" y="16930"/>
                </a:lnTo>
                <a:lnTo>
                  <a:pt x="5290" y="19716"/>
                </a:lnTo>
                <a:lnTo>
                  <a:pt x="7904" y="20732"/>
                </a:lnTo>
                <a:lnTo>
                  <a:pt x="10961" y="20988"/>
                </a:lnTo>
                <a:lnTo>
                  <a:pt x="13985" y="20732"/>
                </a:lnTo>
                <a:lnTo>
                  <a:pt x="15001" y="15854"/>
                </a:lnTo>
                <a:lnTo>
                  <a:pt x="11897" y="17132"/>
                </a:lnTo>
                <a:lnTo>
                  <a:pt x="10961" y="17132"/>
                </a:lnTo>
                <a:lnTo>
                  <a:pt x="8361" y="16649"/>
                </a:lnTo>
                <a:lnTo>
                  <a:pt x="5622" y="14594"/>
                </a:lnTo>
                <a:lnTo>
                  <a:pt x="4384" y="11429"/>
                </a:lnTo>
                <a:lnTo>
                  <a:pt x="4542" y="8679"/>
                </a:lnTo>
                <a:lnTo>
                  <a:pt x="6252" y="5763"/>
                </a:lnTo>
                <a:lnTo>
                  <a:pt x="9168" y="4017"/>
                </a:lnTo>
                <a:lnTo>
                  <a:pt x="11897" y="3855"/>
                </a:lnTo>
                <a:lnTo>
                  <a:pt x="15001" y="5133"/>
                </a:lnTo>
                <a:lnTo>
                  <a:pt x="17038" y="7890"/>
                </a:lnTo>
                <a:lnTo>
                  <a:pt x="17499" y="10472"/>
                </a:lnTo>
                <a:lnTo>
                  <a:pt x="17038" y="13093"/>
                </a:lnTo>
                <a:lnTo>
                  <a:pt x="19832" y="16908"/>
                </a:lnTo>
                <a:lnTo>
                  <a:pt x="21624" y="13288"/>
                </a:lnTo>
                <a:lnTo>
                  <a:pt x="21883" y="10472"/>
                </a:lnTo>
                <a:lnTo>
                  <a:pt x="21624" y="7660"/>
                </a:lnTo>
                <a:lnTo>
                  <a:pt x="19832" y="4060"/>
                </a:lnTo>
                <a:lnTo>
                  <a:pt x="16591" y="1263"/>
                </a:lnTo>
                <a:lnTo>
                  <a:pt x="13985" y="247"/>
                </a:lnTo>
                <a:lnTo>
                  <a:pt x="10961" y="0"/>
                </a:lnTo>
                <a:lnTo>
                  <a:pt x="7904" y="247"/>
                </a:lnTo>
                <a:lnTo>
                  <a:pt x="5290" y="1263"/>
                </a:lnTo>
                <a:lnTo>
                  <a:pt x="2051" y="4060"/>
                </a:lnTo>
                <a:lnTo>
                  <a:pt x="259" y="7660"/>
                </a:lnTo>
                <a:lnTo>
                  <a:pt x="0" y="104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921754" y="305874"/>
            <a:ext cx="5847" cy="7639"/>
          </a:xfrm>
          <a:custGeom>
            <a:avLst/>
            <a:gdLst/>
            <a:ahLst/>
            <a:cxnLst/>
            <a:rect l="l" t="t" r="r" b="b"/>
            <a:pathLst>
              <a:path w="5847" h="7639">
                <a:moveTo>
                  <a:pt x="2606" y="6623"/>
                </a:moveTo>
                <a:lnTo>
                  <a:pt x="5847" y="3815"/>
                </a:lnTo>
                <a:lnTo>
                  <a:pt x="3053" y="0"/>
                </a:lnTo>
                <a:lnTo>
                  <a:pt x="1015" y="2760"/>
                </a:lnTo>
                <a:lnTo>
                  <a:pt x="0" y="7639"/>
                </a:lnTo>
                <a:lnTo>
                  <a:pt x="2606" y="662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907769" y="292780"/>
            <a:ext cx="21880" cy="20988"/>
          </a:xfrm>
          <a:custGeom>
            <a:avLst/>
            <a:gdLst/>
            <a:ahLst/>
            <a:cxnLst/>
            <a:rect l="l" t="t" r="r" b="b"/>
            <a:pathLst>
              <a:path w="21880" h="20988">
                <a:moveTo>
                  <a:pt x="0" y="10472"/>
                </a:moveTo>
                <a:lnTo>
                  <a:pt x="255" y="13315"/>
                </a:lnTo>
                <a:lnTo>
                  <a:pt x="2047" y="16930"/>
                </a:lnTo>
                <a:lnTo>
                  <a:pt x="5292" y="19716"/>
                </a:lnTo>
                <a:lnTo>
                  <a:pt x="7901" y="20732"/>
                </a:lnTo>
                <a:lnTo>
                  <a:pt x="10961" y="20988"/>
                </a:lnTo>
                <a:lnTo>
                  <a:pt x="13985" y="20732"/>
                </a:lnTo>
                <a:lnTo>
                  <a:pt x="15001" y="15854"/>
                </a:lnTo>
                <a:lnTo>
                  <a:pt x="11893" y="17132"/>
                </a:lnTo>
                <a:lnTo>
                  <a:pt x="10961" y="17132"/>
                </a:lnTo>
                <a:lnTo>
                  <a:pt x="8361" y="16649"/>
                </a:lnTo>
                <a:lnTo>
                  <a:pt x="5622" y="14594"/>
                </a:lnTo>
                <a:lnTo>
                  <a:pt x="4384" y="11429"/>
                </a:lnTo>
                <a:lnTo>
                  <a:pt x="4538" y="8679"/>
                </a:lnTo>
                <a:lnTo>
                  <a:pt x="6252" y="5763"/>
                </a:lnTo>
                <a:lnTo>
                  <a:pt x="9165" y="4017"/>
                </a:lnTo>
                <a:lnTo>
                  <a:pt x="11893" y="3855"/>
                </a:lnTo>
                <a:lnTo>
                  <a:pt x="15001" y="5133"/>
                </a:lnTo>
                <a:lnTo>
                  <a:pt x="17038" y="7890"/>
                </a:lnTo>
                <a:lnTo>
                  <a:pt x="17499" y="10472"/>
                </a:lnTo>
                <a:lnTo>
                  <a:pt x="17038" y="13093"/>
                </a:lnTo>
                <a:lnTo>
                  <a:pt x="19832" y="16908"/>
                </a:lnTo>
                <a:lnTo>
                  <a:pt x="21624" y="13288"/>
                </a:lnTo>
                <a:lnTo>
                  <a:pt x="21880" y="10472"/>
                </a:lnTo>
                <a:lnTo>
                  <a:pt x="21624" y="7660"/>
                </a:lnTo>
                <a:lnTo>
                  <a:pt x="19832" y="4060"/>
                </a:lnTo>
                <a:lnTo>
                  <a:pt x="16591" y="1263"/>
                </a:lnTo>
                <a:lnTo>
                  <a:pt x="13985" y="247"/>
                </a:lnTo>
                <a:lnTo>
                  <a:pt x="10961" y="0"/>
                </a:lnTo>
                <a:lnTo>
                  <a:pt x="7901" y="247"/>
                </a:lnTo>
                <a:lnTo>
                  <a:pt x="5292" y="1263"/>
                </a:lnTo>
                <a:lnTo>
                  <a:pt x="2047" y="4060"/>
                </a:lnTo>
                <a:lnTo>
                  <a:pt x="255" y="7660"/>
                </a:lnTo>
                <a:lnTo>
                  <a:pt x="0" y="104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991105" y="292780"/>
            <a:ext cx="21153" cy="28580"/>
          </a:xfrm>
          <a:custGeom>
            <a:avLst/>
            <a:gdLst/>
            <a:ahLst/>
            <a:cxnLst/>
            <a:rect l="l" t="t" r="r" b="b"/>
            <a:pathLst>
              <a:path w="21153" h="28580">
                <a:moveTo>
                  <a:pt x="16725" y="10515"/>
                </a:moveTo>
                <a:lnTo>
                  <a:pt x="16271" y="13064"/>
                </a:lnTo>
                <a:lnTo>
                  <a:pt x="14291" y="15854"/>
                </a:lnTo>
                <a:lnTo>
                  <a:pt x="11490" y="20988"/>
                </a:lnTo>
                <a:lnTo>
                  <a:pt x="14291" y="20988"/>
                </a:lnTo>
                <a:lnTo>
                  <a:pt x="18431" y="17942"/>
                </a:lnTo>
                <a:lnTo>
                  <a:pt x="20476" y="14569"/>
                </a:lnTo>
                <a:lnTo>
                  <a:pt x="21153" y="11977"/>
                </a:lnTo>
                <a:lnTo>
                  <a:pt x="21153" y="9032"/>
                </a:lnTo>
                <a:lnTo>
                  <a:pt x="20476" y="6430"/>
                </a:lnTo>
                <a:lnTo>
                  <a:pt x="18431" y="3045"/>
                </a:lnTo>
                <a:lnTo>
                  <a:pt x="14291" y="0"/>
                </a:lnTo>
                <a:lnTo>
                  <a:pt x="11490" y="0"/>
                </a:lnTo>
                <a:lnTo>
                  <a:pt x="8585" y="269"/>
                </a:lnTo>
                <a:lnTo>
                  <a:pt x="5215" y="2170"/>
                </a:lnTo>
                <a:lnTo>
                  <a:pt x="4384" y="3247"/>
                </a:lnTo>
                <a:lnTo>
                  <a:pt x="4384" y="529"/>
                </a:lnTo>
                <a:lnTo>
                  <a:pt x="0" y="529"/>
                </a:lnTo>
                <a:lnTo>
                  <a:pt x="0" y="28580"/>
                </a:lnTo>
                <a:lnTo>
                  <a:pt x="4384" y="28580"/>
                </a:lnTo>
                <a:lnTo>
                  <a:pt x="4384" y="17740"/>
                </a:lnTo>
                <a:lnTo>
                  <a:pt x="7405" y="20170"/>
                </a:lnTo>
                <a:lnTo>
                  <a:pt x="5831" y="15401"/>
                </a:lnTo>
                <a:lnTo>
                  <a:pt x="4384" y="13600"/>
                </a:lnTo>
                <a:lnTo>
                  <a:pt x="4384" y="7430"/>
                </a:lnTo>
                <a:lnTo>
                  <a:pt x="7105" y="4629"/>
                </a:lnTo>
                <a:lnTo>
                  <a:pt x="10313" y="3855"/>
                </a:lnTo>
                <a:lnTo>
                  <a:pt x="13600" y="4668"/>
                </a:lnTo>
                <a:lnTo>
                  <a:pt x="16271" y="7931"/>
                </a:lnTo>
                <a:lnTo>
                  <a:pt x="16725" y="1051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996937" y="308182"/>
            <a:ext cx="8459" cy="5586"/>
          </a:xfrm>
          <a:custGeom>
            <a:avLst/>
            <a:gdLst/>
            <a:ahLst/>
            <a:cxnLst/>
            <a:rect l="l" t="t" r="r" b="b"/>
            <a:pathLst>
              <a:path w="8459" h="5586">
                <a:moveTo>
                  <a:pt x="0" y="0"/>
                </a:moveTo>
                <a:lnTo>
                  <a:pt x="1573" y="4768"/>
                </a:lnTo>
                <a:lnTo>
                  <a:pt x="4114" y="5586"/>
                </a:lnTo>
                <a:lnTo>
                  <a:pt x="5659" y="5586"/>
                </a:lnTo>
                <a:lnTo>
                  <a:pt x="8459" y="453"/>
                </a:lnTo>
                <a:lnTo>
                  <a:pt x="5396" y="1731"/>
                </a:lnTo>
                <a:lnTo>
                  <a:pt x="2796" y="1568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706711" y="300452"/>
            <a:ext cx="14371" cy="13315"/>
          </a:xfrm>
          <a:custGeom>
            <a:avLst/>
            <a:gdLst/>
            <a:ahLst/>
            <a:cxnLst/>
            <a:rect l="l" t="t" r="r" b="b"/>
            <a:pathLst>
              <a:path w="14371" h="13315">
                <a:moveTo>
                  <a:pt x="871" y="10231"/>
                </a:moveTo>
                <a:lnTo>
                  <a:pt x="3618" y="12566"/>
                </a:lnTo>
                <a:lnTo>
                  <a:pt x="6394" y="13315"/>
                </a:lnTo>
                <a:lnTo>
                  <a:pt x="4381" y="6375"/>
                </a:lnTo>
                <a:lnTo>
                  <a:pt x="6541" y="3653"/>
                </a:lnTo>
                <a:lnTo>
                  <a:pt x="9987" y="3289"/>
                </a:lnTo>
                <a:lnTo>
                  <a:pt x="12679" y="3891"/>
                </a:lnTo>
                <a:lnTo>
                  <a:pt x="14371" y="445"/>
                </a:lnTo>
                <a:lnTo>
                  <a:pt x="11402" y="392"/>
                </a:lnTo>
                <a:lnTo>
                  <a:pt x="7995" y="0"/>
                </a:lnTo>
                <a:lnTo>
                  <a:pt x="4899" y="435"/>
                </a:lnTo>
                <a:lnTo>
                  <a:pt x="2311" y="1744"/>
                </a:lnTo>
                <a:lnTo>
                  <a:pt x="0" y="4507"/>
                </a:lnTo>
                <a:lnTo>
                  <a:pt x="0" y="7653"/>
                </a:lnTo>
                <a:lnTo>
                  <a:pt x="871" y="1023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782761" y="293028"/>
            <a:ext cx="3539" cy="8197"/>
          </a:xfrm>
          <a:custGeom>
            <a:avLst/>
            <a:gdLst/>
            <a:ahLst/>
            <a:cxnLst/>
            <a:rect l="l" t="t" r="r" b="b"/>
            <a:pathLst>
              <a:path w="3539" h="8197">
                <a:moveTo>
                  <a:pt x="0" y="1761"/>
                </a:moveTo>
                <a:lnTo>
                  <a:pt x="670" y="8197"/>
                </a:lnTo>
                <a:lnTo>
                  <a:pt x="3539" y="0"/>
                </a:lnTo>
                <a:lnTo>
                  <a:pt x="0" y="176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829382" y="284295"/>
            <a:ext cx="26107" cy="29472"/>
          </a:xfrm>
          <a:custGeom>
            <a:avLst/>
            <a:gdLst/>
            <a:ahLst/>
            <a:cxnLst/>
            <a:rect l="l" t="t" r="r" b="b"/>
            <a:pathLst>
              <a:path w="26107" h="29472">
                <a:moveTo>
                  <a:pt x="8506" y="23362"/>
                </a:moveTo>
                <a:lnTo>
                  <a:pt x="5806" y="20311"/>
                </a:lnTo>
                <a:lnTo>
                  <a:pt x="4831" y="17762"/>
                </a:lnTo>
                <a:lnTo>
                  <a:pt x="4589" y="14777"/>
                </a:lnTo>
                <a:lnTo>
                  <a:pt x="4838" y="11800"/>
                </a:lnTo>
                <a:lnTo>
                  <a:pt x="6598" y="8139"/>
                </a:lnTo>
                <a:lnTo>
                  <a:pt x="9723" y="5406"/>
                </a:lnTo>
                <a:lnTo>
                  <a:pt x="12275" y="4423"/>
                </a:lnTo>
                <a:lnTo>
                  <a:pt x="15228" y="4179"/>
                </a:lnTo>
                <a:lnTo>
                  <a:pt x="18215" y="4401"/>
                </a:lnTo>
                <a:lnTo>
                  <a:pt x="21052" y="5298"/>
                </a:lnTo>
                <a:lnTo>
                  <a:pt x="23713" y="6860"/>
                </a:lnTo>
                <a:lnTo>
                  <a:pt x="23713" y="2437"/>
                </a:lnTo>
                <a:lnTo>
                  <a:pt x="21315" y="808"/>
                </a:lnTo>
                <a:lnTo>
                  <a:pt x="18392" y="0"/>
                </a:lnTo>
                <a:lnTo>
                  <a:pt x="14944" y="0"/>
                </a:lnTo>
                <a:lnTo>
                  <a:pt x="10853" y="345"/>
                </a:lnTo>
                <a:lnTo>
                  <a:pt x="7289" y="1731"/>
                </a:lnTo>
                <a:lnTo>
                  <a:pt x="4262" y="4179"/>
                </a:lnTo>
                <a:lnTo>
                  <a:pt x="1781" y="7131"/>
                </a:lnTo>
                <a:lnTo>
                  <a:pt x="359" y="10655"/>
                </a:lnTo>
                <a:lnTo>
                  <a:pt x="0" y="14734"/>
                </a:lnTo>
                <a:lnTo>
                  <a:pt x="353" y="18816"/>
                </a:lnTo>
                <a:lnTo>
                  <a:pt x="1767" y="22348"/>
                </a:lnTo>
                <a:lnTo>
                  <a:pt x="4222" y="25332"/>
                </a:lnTo>
                <a:lnTo>
                  <a:pt x="7236" y="27748"/>
                </a:lnTo>
                <a:lnTo>
                  <a:pt x="10760" y="29127"/>
                </a:lnTo>
                <a:lnTo>
                  <a:pt x="14777" y="29472"/>
                </a:lnTo>
                <a:lnTo>
                  <a:pt x="17885" y="29256"/>
                </a:lnTo>
                <a:lnTo>
                  <a:pt x="20739" y="28450"/>
                </a:lnTo>
                <a:lnTo>
                  <a:pt x="24353" y="26470"/>
                </a:lnTo>
                <a:lnTo>
                  <a:pt x="26107" y="24724"/>
                </a:lnTo>
                <a:lnTo>
                  <a:pt x="26107" y="12545"/>
                </a:lnTo>
                <a:lnTo>
                  <a:pt x="21639" y="12545"/>
                </a:lnTo>
                <a:lnTo>
                  <a:pt x="21639" y="22895"/>
                </a:lnTo>
                <a:lnTo>
                  <a:pt x="18668" y="24688"/>
                </a:lnTo>
                <a:lnTo>
                  <a:pt x="14777" y="25293"/>
                </a:lnTo>
                <a:lnTo>
                  <a:pt x="12020" y="25048"/>
                </a:lnTo>
                <a:lnTo>
                  <a:pt x="8506" y="2336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949942" y="293310"/>
            <a:ext cx="19084" cy="20458"/>
          </a:xfrm>
          <a:custGeom>
            <a:avLst/>
            <a:gdLst/>
            <a:ahLst/>
            <a:cxnLst/>
            <a:rect l="l" t="t" r="r" b="b"/>
            <a:pathLst>
              <a:path w="19084" h="20458">
                <a:moveTo>
                  <a:pt x="19084" y="0"/>
                </a:moveTo>
                <a:lnTo>
                  <a:pt x="14698" y="0"/>
                </a:lnTo>
                <a:lnTo>
                  <a:pt x="14698" y="13110"/>
                </a:lnTo>
                <a:lnTo>
                  <a:pt x="11981" y="15641"/>
                </a:lnTo>
                <a:lnTo>
                  <a:pt x="9055" y="16357"/>
                </a:lnTo>
                <a:lnTo>
                  <a:pt x="5990" y="15566"/>
                </a:lnTo>
                <a:lnTo>
                  <a:pt x="4396" y="12495"/>
                </a:lnTo>
                <a:lnTo>
                  <a:pt x="4389" y="0"/>
                </a:lnTo>
                <a:lnTo>
                  <a:pt x="0" y="0"/>
                </a:lnTo>
                <a:lnTo>
                  <a:pt x="0" y="12178"/>
                </a:lnTo>
                <a:lnTo>
                  <a:pt x="295" y="15386"/>
                </a:lnTo>
                <a:lnTo>
                  <a:pt x="2283" y="18794"/>
                </a:lnTo>
                <a:lnTo>
                  <a:pt x="5814" y="20450"/>
                </a:lnTo>
                <a:lnTo>
                  <a:pt x="10314" y="20458"/>
                </a:lnTo>
                <a:lnTo>
                  <a:pt x="14698" y="17293"/>
                </a:lnTo>
                <a:lnTo>
                  <a:pt x="14698" y="19932"/>
                </a:lnTo>
                <a:lnTo>
                  <a:pt x="19084" y="19932"/>
                </a:lnTo>
                <a:lnTo>
                  <a:pt x="1908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877244" y="292820"/>
            <a:ext cx="12138" cy="20422"/>
          </a:xfrm>
          <a:custGeom>
            <a:avLst/>
            <a:gdLst/>
            <a:ahLst/>
            <a:cxnLst/>
            <a:rect l="l" t="t" r="r" b="b"/>
            <a:pathLst>
              <a:path w="12138" h="20422">
                <a:moveTo>
                  <a:pt x="8754" y="474"/>
                </a:moveTo>
                <a:lnTo>
                  <a:pt x="6198" y="1875"/>
                </a:lnTo>
                <a:lnTo>
                  <a:pt x="4384" y="3938"/>
                </a:lnTo>
                <a:lnTo>
                  <a:pt x="4384" y="490"/>
                </a:lnTo>
                <a:lnTo>
                  <a:pt x="0" y="490"/>
                </a:lnTo>
                <a:lnTo>
                  <a:pt x="0" y="20422"/>
                </a:lnTo>
                <a:lnTo>
                  <a:pt x="4384" y="20422"/>
                </a:lnTo>
                <a:lnTo>
                  <a:pt x="4384" y="8200"/>
                </a:lnTo>
                <a:lnTo>
                  <a:pt x="7170" y="5209"/>
                </a:lnTo>
                <a:lnTo>
                  <a:pt x="9870" y="4309"/>
                </a:lnTo>
                <a:lnTo>
                  <a:pt x="12138" y="4385"/>
                </a:lnTo>
                <a:lnTo>
                  <a:pt x="12138" y="0"/>
                </a:lnTo>
                <a:lnTo>
                  <a:pt x="8754" y="4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778968" y="292780"/>
            <a:ext cx="19687" cy="20988"/>
          </a:xfrm>
          <a:custGeom>
            <a:avLst/>
            <a:gdLst/>
            <a:ahLst/>
            <a:cxnLst/>
            <a:rect l="l" t="t" r="r" b="b"/>
            <a:pathLst>
              <a:path w="19687" h="20988">
                <a:moveTo>
                  <a:pt x="18348" y="19039"/>
                </a:moveTo>
                <a:lnTo>
                  <a:pt x="18348" y="15346"/>
                </a:lnTo>
                <a:lnTo>
                  <a:pt x="15264" y="16678"/>
                </a:lnTo>
                <a:lnTo>
                  <a:pt x="11932" y="17132"/>
                </a:lnTo>
                <a:lnTo>
                  <a:pt x="9363" y="16916"/>
                </a:lnTo>
                <a:lnTo>
                  <a:pt x="6371" y="15462"/>
                </a:lnTo>
                <a:lnTo>
                  <a:pt x="4603" y="12895"/>
                </a:lnTo>
                <a:lnTo>
                  <a:pt x="4423" y="11771"/>
                </a:lnTo>
                <a:lnTo>
                  <a:pt x="19687" y="11771"/>
                </a:lnTo>
                <a:lnTo>
                  <a:pt x="19544" y="8268"/>
                </a:lnTo>
                <a:lnTo>
                  <a:pt x="18503" y="5033"/>
                </a:lnTo>
                <a:lnTo>
                  <a:pt x="16451" y="2332"/>
                </a:lnTo>
                <a:lnTo>
                  <a:pt x="13064" y="400"/>
                </a:lnTo>
                <a:lnTo>
                  <a:pt x="10227" y="0"/>
                </a:lnTo>
                <a:lnTo>
                  <a:pt x="7332" y="247"/>
                </a:lnTo>
                <a:lnTo>
                  <a:pt x="4464" y="8445"/>
                </a:lnTo>
                <a:lnTo>
                  <a:pt x="5788" y="5345"/>
                </a:lnTo>
                <a:lnTo>
                  <a:pt x="8949" y="3700"/>
                </a:lnTo>
                <a:lnTo>
                  <a:pt x="11563" y="3816"/>
                </a:lnTo>
                <a:lnTo>
                  <a:pt x="14309" y="5645"/>
                </a:lnTo>
                <a:lnTo>
                  <a:pt x="15264" y="8445"/>
                </a:lnTo>
                <a:lnTo>
                  <a:pt x="4464" y="8445"/>
                </a:lnTo>
                <a:lnTo>
                  <a:pt x="3793" y="2009"/>
                </a:lnTo>
                <a:lnTo>
                  <a:pt x="1173" y="5123"/>
                </a:lnTo>
                <a:lnTo>
                  <a:pt x="0" y="8992"/>
                </a:lnTo>
                <a:lnTo>
                  <a:pt x="0" y="10472"/>
                </a:lnTo>
                <a:lnTo>
                  <a:pt x="262" y="13453"/>
                </a:lnTo>
                <a:lnTo>
                  <a:pt x="2109" y="17092"/>
                </a:lnTo>
                <a:lnTo>
                  <a:pt x="5431" y="19771"/>
                </a:lnTo>
                <a:lnTo>
                  <a:pt x="8035" y="20742"/>
                </a:lnTo>
                <a:lnTo>
                  <a:pt x="11000" y="20988"/>
                </a:lnTo>
                <a:lnTo>
                  <a:pt x="13924" y="20825"/>
                </a:lnTo>
                <a:lnTo>
                  <a:pt x="17434" y="19691"/>
                </a:lnTo>
                <a:lnTo>
                  <a:pt x="18348" y="1903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748440" y="292820"/>
            <a:ext cx="12138" cy="20422"/>
          </a:xfrm>
          <a:custGeom>
            <a:avLst/>
            <a:gdLst/>
            <a:ahLst/>
            <a:cxnLst/>
            <a:rect l="l" t="t" r="r" b="b"/>
            <a:pathLst>
              <a:path w="12138" h="20422">
                <a:moveTo>
                  <a:pt x="8759" y="474"/>
                </a:moveTo>
                <a:lnTo>
                  <a:pt x="6198" y="1875"/>
                </a:lnTo>
                <a:lnTo>
                  <a:pt x="4384" y="3938"/>
                </a:lnTo>
                <a:lnTo>
                  <a:pt x="4384" y="490"/>
                </a:lnTo>
                <a:lnTo>
                  <a:pt x="0" y="490"/>
                </a:lnTo>
                <a:lnTo>
                  <a:pt x="0" y="20422"/>
                </a:lnTo>
                <a:lnTo>
                  <a:pt x="4384" y="20422"/>
                </a:lnTo>
                <a:lnTo>
                  <a:pt x="4384" y="8200"/>
                </a:lnTo>
                <a:lnTo>
                  <a:pt x="7174" y="5209"/>
                </a:lnTo>
                <a:lnTo>
                  <a:pt x="9874" y="4309"/>
                </a:lnTo>
                <a:lnTo>
                  <a:pt x="12138" y="4385"/>
                </a:lnTo>
                <a:lnTo>
                  <a:pt x="12138" y="0"/>
                </a:lnTo>
                <a:lnTo>
                  <a:pt x="8759" y="4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708944" y="292780"/>
            <a:ext cx="19324" cy="20988"/>
          </a:xfrm>
          <a:custGeom>
            <a:avLst/>
            <a:gdLst/>
            <a:ahLst/>
            <a:cxnLst/>
            <a:rect l="l" t="t" r="r" b="b"/>
            <a:pathLst>
              <a:path w="19324" h="20988">
                <a:moveTo>
                  <a:pt x="0" y="1703"/>
                </a:moveTo>
                <a:lnTo>
                  <a:pt x="0" y="5561"/>
                </a:lnTo>
                <a:lnTo>
                  <a:pt x="3009" y="4226"/>
                </a:lnTo>
                <a:lnTo>
                  <a:pt x="6292" y="3775"/>
                </a:lnTo>
                <a:lnTo>
                  <a:pt x="9701" y="4140"/>
                </a:lnTo>
                <a:lnTo>
                  <a:pt x="12138" y="8117"/>
                </a:lnTo>
                <a:lnTo>
                  <a:pt x="10447" y="11563"/>
                </a:lnTo>
                <a:lnTo>
                  <a:pt x="12138" y="14817"/>
                </a:lnTo>
                <a:lnTo>
                  <a:pt x="9363" y="16678"/>
                </a:lnTo>
                <a:lnTo>
                  <a:pt x="6454" y="17211"/>
                </a:lnTo>
                <a:lnTo>
                  <a:pt x="3559" y="16624"/>
                </a:lnTo>
                <a:lnTo>
                  <a:pt x="2148" y="14047"/>
                </a:lnTo>
                <a:lnTo>
                  <a:pt x="4161" y="20988"/>
                </a:lnTo>
                <a:lnTo>
                  <a:pt x="6779" y="20988"/>
                </a:lnTo>
                <a:lnTo>
                  <a:pt x="9385" y="20224"/>
                </a:lnTo>
                <a:lnTo>
                  <a:pt x="12585" y="17903"/>
                </a:lnTo>
                <a:lnTo>
                  <a:pt x="14738" y="20509"/>
                </a:lnTo>
                <a:lnTo>
                  <a:pt x="17316" y="20742"/>
                </a:lnTo>
                <a:lnTo>
                  <a:pt x="19324" y="20095"/>
                </a:lnTo>
                <a:lnTo>
                  <a:pt x="19324" y="16765"/>
                </a:lnTo>
                <a:lnTo>
                  <a:pt x="18147" y="17049"/>
                </a:lnTo>
                <a:lnTo>
                  <a:pt x="16484" y="15062"/>
                </a:lnTo>
                <a:lnTo>
                  <a:pt x="16484" y="7631"/>
                </a:lnTo>
                <a:lnTo>
                  <a:pt x="15817" y="4384"/>
                </a:lnTo>
                <a:lnTo>
                  <a:pt x="13133" y="1338"/>
                </a:lnTo>
                <a:lnTo>
                  <a:pt x="9907" y="168"/>
                </a:lnTo>
                <a:lnTo>
                  <a:pt x="7268" y="0"/>
                </a:lnTo>
                <a:lnTo>
                  <a:pt x="4507" y="139"/>
                </a:lnTo>
                <a:lnTo>
                  <a:pt x="993" y="1137"/>
                </a:lnTo>
                <a:lnTo>
                  <a:pt x="0" y="170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657147" y="293226"/>
            <a:ext cx="31140" cy="20179"/>
          </a:xfrm>
          <a:custGeom>
            <a:avLst/>
            <a:gdLst/>
            <a:ahLst/>
            <a:cxnLst/>
            <a:rect l="l" t="t" r="r" b="b"/>
            <a:pathLst>
              <a:path w="31140" h="20179">
                <a:moveTo>
                  <a:pt x="31140" y="83"/>
                </a:moveTo>
                <a:lnTo>
                  <a:pt x="26711" y="83"/>
                </a:lnTo>
                <a:lnTo>
                  <a:pt x="22086" y="13641"/>
                </a:lnTo>
                <a:lnTo>
                  <a:pt x="17373" y="0"/>
                </a:lnTo>
                <a:lnTo>
                  <a:pt x="13762" y="0"/>
                </a:lnTo>
                <a:lnTo>
                  <a:pt x="9133" y="13641"/>
                </a:lnTo>
                <a:lnTo>
                  <a:pt x="4464" y="83"/>
                </a:lnTo>
                <a:lnTo>
                  <a:pt x="0" y="83"/>
                </a:lnTo>
                <a:lnTo>
                  <a:pt x="6940" y="20179"/>
                </a:lnTo>
                <a:lnTo>
                  <a:pt x="10717" y="20179"/>
                </a:lnTo>
                <a:lnTo>
                  <a:pt x="15509" y="6416"/>
                </a:lnTo>
                <a:lnTo>
                  <a:pt x="20340" y="20179"/>
                </a:lnTo>
                <a:lnTo>
                  <a:pt x="24156" y="20179"/>
                </a:lnTo>
                <a:lnTo>
                  <a:pt x="31140" y="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623415" y="287502"/>
            <a:ext cx="14940" cy="26266"/>
          </a:xfrm>
          <a:custGeom>
            <a:avLst/>
            <a:gdLst/>
            <a:ahLst/>
            <a:cxnLst/>
            <a:rect l="l" t="t" r="r" b="b"/>
            <a:pathLst>
              <a:path w="14940" h="26266">
                <a:moveTo>
                  <a:pt x="14778" y="25294"/>
                </a:moveTo>
                <a:lnTo>
                  <a:pt x="14778" y="21517"/>
                </a:lnTo>
                <a:lnTo>
                  <a:pt x="11772" y="22247"/>
                </a:lnTo>
                <a:lnTo>
                  <a:pt x="8903" y="20988"/>
                </a:lnTo>
                <a:lnTo>
                  <a:pt x="8647" y="19041"/>
                </a:lnTo>
                <a:lnTo>
                  <a:pt x="8647" y="9662"/>
                </a:lnTo>
                <a:lnTo>
                  <a:pt x="14940" y="9662"/>
                </a:lnTo>
                <a:lnTo>
                  <a:pt x="14940" y="5807"/>
                </a:lnTo>
                <a:lnTo>
                  <a:pt x="8647" y="5807"/>
                </a:lnTo>
                <a:lnTo>
                  <a:pt x="8647" y="0"/>
                </a:lnTo>
                <a:lnTo>
                  <a:pt x="4263" y="0"/>
                </a:lnTo>
                <a:lnTo>
                  <a:pt x="4263" y="5807"/>
                </a:lnTo>
                <a:lnTo>
                  <a:pt x="0" y="5807"/>
                </a:lnTo>
                <a:lnTo>
                  <a:pt x="0" y="9662"/>
                </a:lnTo>
                <a:lnTo>
                  <a:pt x="4263" y="9662"/>
                </a:lnTo>
                <a:lnTo>
                  <a:pt x="4263" y="20300"/>
                </a:lnTo>
                <a:lnTo>
                  <a:pt x="5015" y="23580"/>
                </a:lnTo>
                <a:lnTo>
                  <a:pt x="8025" y="26035"/>
                </a:lnTo>
                <a:lnTo>
                  <a:pt x="11347" y="26266"/>
                </a:lnTo>
                <a:lnTo>
                  <a:pt x="14310" y="25618"/>
                </a:lnTo>
                <a:lnTo>
                  <a:pt x="14778" y="2529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590979" y="284421"/>
            <a:ext cx="14659" cy="28821"/>
          </a:xfrm>
          <a:custGeom>
            <a:avLst/>
            <a:gdLst/>
            <a:ahLst/>
            <a:cxnLst/>
            <a:rect l="l" t="t" r="r" b="b"/>
            <a:pathLst>
              <a:path w="14659" h="28821">
                <a:moveTo>
                  <a:pt x="8121" y="12743"/>
                </a:moveTo>
                <a:lnTo>
                  <a:pt x="14659" y="12743"/>
                </a:lnTo>
                <a:lnTo>
                  <a:pt x="14659" y="8888"/>
                </a:lnTo>
                <a:lnTo>
                  <a:pt x="8121" y="8888"/>
                </a:lnTo>
                <a:lnTo>
                  <a:pt x="8121" y="5982"/>
                </a:lnTo>
                <a:lnTo>
                  <a:pt x="11207" y="3812"/>
                </a:lnTo>
                <a:lnTo>
                  <a:pt x="14029" y="4297"/>
                </a:lnTo>
                <a:lnTo>
                  <a:pt x="14659" y="4542"/>
                </a:lnTo>
                <a:lnTo>
                  <a:pt x="14659" y="849"/>
                </a:lnTo>
                <a:lnTo>
                  <a:pt x="11689" y="64"/>
                </a:lnTo>
                <a:lnTo>
                  <a:pt x="8637" y="0"/>
                </a:lnTo>
                <a:lnTo>
                  <a:pt x="5637" y="1306"/>
                </a:lnTo>
                <a:lnTo>
                  <a:pt x="3981" y="3920"/>
                </a:lnTo>
                <a:lnTo>
                  <a:pt x="3737" y="6289"/>
                </a:lnTo>
                <a:lnTo>
                  <a:pt x="3737" y="8888"/>
                </a:lnTo>
                <a:lnTo>
                  <a:pt x="0" y="8888"/>
                </a:lnTo>
                <a:lnTo>
                  <a:pt x="0" y="12743"/>
                </a:lnTo>
                <a:lnTo>
                  <a:pt x="3737" y="12743"/>
                </a:lnTo>
                <a:lnTo>
                  <a:pt x="3737" y="28821"/>
                </a:lnTo>
                <a:lnTo>
                  <a:pt x="8121" y="28821"/>
                </a:lnTo>
                <a:lnTo>
                  <a:pt x="8121" y="1274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509350" y="284295"/>
            <a:ext cx="21516" cy="29472"/>
          </a:xfrm>
          <a:custGeom>
            <a:avLst/>
            <a:gdLst/>
            <a:ahLst/>
            <a:cxnLst/>
            <a:rect l="l" t="t" r="r" b="b"/>
            <a:pathLst>
              <a:path w="21516" h="29472">
                <a:moveTo>
                  <a:pt x="0" y="21600"/>
                </a:moveTo>
                <a:lnTo>
                  <a:pt x="0" y="26427"/>
                </a:lnTo>
                <a:lnTo>
                  <a:pt x="2984" y="28201"/>
                </a:lnTo>
                <a:lnTo>
                  <a:pt x="6534" y="29217"/>
                </a:lnTo>
                <a:lnTo>
                  <a:pt x="10676" y="29472"/>
                </a:lnTo>
                <a:lnTo>
                  <a:pt x="13672" y="29284"/>
                </a:lnTo>
                <a:lnTo>
                  <a:pt x="16271" y="28519"/>
                </a:lnTo>
                <a:lnTo>
                  <a:pt x="19508" y="26449"/>
                </a:lnTo>
                <a:lnTo>
                  <a:pt x="21333" y="23486"/>
                </a:lnTo>
                <a:lnTo>
                  <a:pt x="21516" y="19392"/>
                </a:lnTo>
                <a:lnTo>
                  <a:pt x="19803" y="15933"/>
                </a:lnTo>
                <a:lnTo>
                  <a:pt x="16987" y="14093"/>
                </a:lnTo>
                <a:lnTo>
                  <a:pt x="14287" y="12915"/>
                </a:lnTo>
                <a:lnTo>
                  <a:pt x="12379" y="12301"/>
                </a:lnTo>
                <a:lnTo>
                  <a:pt x="9132" y="11367"/>
                </a:lnTo>
                <a:lnTo>
                  <a:pt x="6292" y="10123"/>
                </a:lnTo>
                <a:lnTo>
                  <a:pt x="4949" y="7084"/>
                </a:lnTo>
                <a:lnTo>
                  <a:pt x="7523" y="4646"/>
                </a:lnTo>
                <a:lnTo>
                  <a:pt x="10756" y="4179"/>
                </a:lnTo>
                <a:lnTo>
                  <a:pt x="13855" y="4401"/>
                </a:lnTo>
                <a:lnTo>
                  <a:pt x="16861" y="5284"/>
                </a:lnTo>
                <a:lnTo>
                  <a:pt x="19771" y="6817"/>
                </a:lnTo>
                <a:lnTo>
                  <a:pt x="19771" y="2353"/>
                </a:lnTo>
                <a:lnTo>
                  <a:pt x="17030" y="975"/>
                </a:lnTo>
                <a:lnTo>
                  <a:pt x="13992" y="198"/>
                </a:lnTo>
                <a:lnTo>
                  <a:pt x="10676" y="0"/>
                </a:lnTo>
                <a:lnTo>
                  <a:pt x="6703" y="330"/>
                </a:lnTo>
                <a:lnTo>
                  <a:pt x="3632" y="1593"/>
                </a:lnTo>
                <a:lnTo>
                  <a:pt x="791" y="4801"/>
                </a:lnTo>
                <a:lnTo>
                  <a:pt x="363" y="7753"/>
                </a:lnTo>
                <a:lnTo>
                  <a:pt x="1047" y="11102"/>
                </a:lnTo>
                <a:lnTo>
                  <a:pt x="3815" y="13783"/>
                </a:lnTo>
                <a:lnTo>
                  <a:pt x="6555" y="15062"/>
                </a:lnTo>
                <a:lnTo>
                  <a:pt x="9823" y="16076"/>
                </a:lnTo>
                <a:lnTo>
                  <a:pt x="12746" y="16940"/>
                </a:lnTo>
                <a:lnTo>
                  <a:pt x="15425" y="18147"/>
                </a:lnTo>
                <a:lnTo>
                  <a:pt x="17009" y="21070"/>
                </a:lnTo>
                <a:lnTo>
                  <a:pt x="15717" y="23802"/>
                </a:lnTo>
                <a:lnTo>
                  <a:pt x="13039" y="25001"/>
                </a:lnTo>
                <a:lnTo>
                  <a:pt x="10431" y="25293"/>
                </a:lnTo>
                <a:lnTo>
                  <a:pt x="6534" y="24926"/>
                </a:lnTo>
                <a:lnTo>
                  <a:pt x="3632" y="23831"/>
                </a:lnTo>
                <a:lnTo>
                  <a:pt x="568" y="22103"/>
                </a:lnTo>
                <a:lnTo>
                  <a:pt x="0" y="216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564616" y="305874"/>
            <a:ext cx="5847" cy="7639"/>
          </a:xfrm>
          <a:custGeom>
            <a:avLst/>
            <a:gdLst/>
            <a:ahLst/>
            <a:cxnLst/>
            <a:rect l="l" t="t" r="r" b="b"/>
            <a:pathLst>
              <a:path w="5847" h="7639">
                <a:moveTo>
                  <a:pt x="2606" y="6623"/>
                </a:moveTo>
                <a:lnTo>
                  <a:pt x="5847" y="3815"/>
                </a:lnTo>
                <a:lnTo>
                  <a:pt x="3053" y="0"/>
                </a:lnTo>
                <a:lnTo>
                  <a:pt x="1015" y="2760"/>
                </a:lnTo>
                <a:lnTo>
                  <a:pt x="0" y="7639"/>
                </a:lnTo>
                <a:lnTo>
                  <a:pt x="2606" y="662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2868549" y="850514"/>
            <a:ext cx="115051" cy="0"/>
          </a:xfrm>
          <a:custGeom>
            <a:avLst/>
            <a:gdLst/>
            <a:ahLst/>
            <a:cxnLst/>
            <a:rect l="l" t="t" r="r" b="b"/>
            <a:pathLst>
              <a:path w="115051">
                <a:moveTo>
                  <a:pt x="0" y="0"/>
                </a:moveTo>
                <a:lnTo>
                  <a:pt x="115051" y="0"/>
                </a:lnTo>
              </a:path>
            </a:pathLst>
          </a:custGeom>
          <a:ln w="17405">
            <a:solidFill>
              <a:srgbClr val="D9241A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540802" y="2155064"/>
            <a:ext cx="75920" cy="759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540802" y="2394558"/>
            <a:ext cx="75920" cy="759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540802" y="2624838"/>
            <a:ext cx="75920" cy="759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531378" y="1196776"/>
            <a:ext cx="1326798" cy="574247"/>
          </a:xfrm>
          <a:custGeom>
            <a:avLst/>
            <a:gdLst/>
            <a:ahLst/>
            <a:cxnLst/>
            <a:rect l="l" t="t" r="r" b="b"/>
            <a:pathLst>
              <a:path w="1326798" h="574247">
                <a:moveTo>
                  <a:pt x="0" y="0"/>
                </a:moveTo>
                <a:lnTo>
                  <a:pt x="0" y="574247"/>
                </a:lnTo>
                <a:lnTo>
                  <a:pt x="1239318" y="574247"/>
                </a:lnTo>
                <a:lnTo>
                  <a:pt x="1326798" y="287125"/>
                </a:lnTo>
                <a:lnTo>
                  <a:pt x="1239318" y="0"/>
                </a:lnTo>
                <a:lnTo>
                  <a:pt x="0" y="0"/>
                </a:lnTo>
                <a:close/>
              </a:path>
            </a:pathLst>
          </a:custGeom>
          <a:solidFill>
            <a:srgbClr val="FEFEFE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531378" y="1196776"/>
            <a:ext cx="1326798" cy="574247"/>
          </a:xfrm>
          <a:custGeom>
            <a:avLst/>
            <a:gdLst/>
            <a:ahLst/>
            <a:cxnLst/>
            <a:rect l="l" t="t" r="r" b="b"/>
            <a:pathLst>
              <a:path w="1326798" h="574247">
                <a:moveTo>
                  <a:pt x="0" y="0"/>
                </a:moveTo>
                <a:lnTo>
                  <a:pt x="619657" y="0"/>
                </a:lnTo>
                <a:lnTo>
                  <a:pt x="1239318" y="0"/>
                </a:lnTo>
                <a:lnTo>
                  <a:pt x="1326798" y="287125"/>
                </a:lnTo>
                <a:lnTo>
                  <a:pt x="1239318" y="574247"/>
                </a:lnTo>
                <a:lnTo>
                  <a:pt x="0" y="574247"/>
                </a:lnTo>
                <a:lnTo>
                  <a:pt x="0" y="0"/>
                </a:lnTo>
                <a:close/>
              </a:path>
            </a:pathLst>
          </a:custGeom>
          <a:ln w="7199">
            <a:solidFill>
              <a:srgbClr val="A8A7A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1835499" y="1196776"/>
            <a:ext cx="1234457" cy="574247"/>
          </a:xfrm>
          <a:custGeom>
            <a:avLst/>
            <a:gdLst/>
            <a:ahLst/>
            <a:cxnLst/>
            <a:rect l="l" t="t" r="r" b="b"/>
            <a:pathLst>
              <a:path w="1234457" h="574247">
                <a:moveTo>
                  <a:pt x="1234457" y="287125"/>
                </a:moveTo>
                <a:lnTo>
                  <a:pt x="1146975" y="0"/>
                </a:lnTo>
                <a:lnTo>
                  <a:pt x="0" y="0"/>
                </a:lnTo>
                <a:lnTo>
                  <a:pt x="87480" y="287125"/>
                </a:lnTo>
                <a:lnTo>
                  <a:pt x="0" y="574247"/>
                </a:lnTo>
                <a:lnTo>
                  <a:pt x="1146975" y="574247"/>
                </a:lnTo>
                <a:lnTo>
                  <a:pt x="1234457" y="287125"/>
                </a:lnTo>
                <a:close/>
              </a:path>
            </a:pathLst>
          </a:custGeom>
          <a:solidFill>
            <a:srgbClr val="FEFEFE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1835499" y="1196776"/>
            <a:ext cx="1234457" cy="574247"/>
          </a:xfrm>
          <a:custGeom>
            <a:avLst/>
            <a:gdLst/>
            <a:ahLst/>
            <a:cxnLst/>
            <a:rect l="l" t="t" r="r" b="b"/>
            <a:pathLst>
              <a:path w="1234457" h="574247">
                <a:moveTo>
                  <a:pt x="0" y="0"/>
                </a:moveTo>
                <a:lnTo>
                  <a:pt x="527317" y="0"/>
                </a:lnTo>
                <a:lnTo>
                  <a:pt x="1146975" y="0"/>
                </a:lnTo>
                <a:lnTo>
                  <a:pt x="1234457" y="287125"/>
                </a:lnTo>
                <a:lnTo>
                  <a:pt x="1146975" y="574247"/>
                </a:lnTo>
                <a:lnTo>
                  <a:pt x="0" y="574247"/>
                </a:lnTo>
                <a:lnTo>
                  <a:pt x="87480" y="287125"/>
                </a:lnTo>
                <a:lnTo>
                  <a:pt x="0" y="0"/>
                </a:lnTo>
                <a:close/>
              </a:path>
            </a:pathLst>
          </a:custGeom>
          <a:ln w="7199">
            <a:solidFill>
              <a:srgbClr val="A8A7A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3047277" y="1196776"/>
            <a:ext cx="1234457" cy="574247"/>
          </a:xfrm>
          <a:custGeom>
            <a:avLst/>
            <a:gdLst/>
            <a:ahLst/>
            <a:cxnLst/>
            <a:rect l="l" t="t" r="r" b="b"/>
            <a:pathLst>
              <a:path w="1234457" h="574247">
                <a:moveTo>
                  <a:pt x="1234457" y="287125"/>
                </a:moveTo>
                <a:lnTo>
                  <a:pt x="1146975" y="0"/>
                </a:lnTo>
                <a:lnTo>
                  <a:pt x="0" y="0"/>
                </a:lnTo>
                <a:lnTo>
                  <a:pt x="87480" y="287125"/>
                </a:lnTo>
                <a:lnTo>
                  <a:pt x="0" y="574247"/>
                </a:lnTo>
                <a:lnTo>
                  <a:pt x="1146975" y="574247"/>
                </a:lnTo>
                <a:lnTo>
                  <a:pt x="1234457" y="287125"/>
                </a:lnTo>
                <a:close/>
              </a:path>
            </a:pathLst>
          </a:custGeom>
          <a:solidFill>
            <a:srgbClr val="FEFEFE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3047277" y="1196776"/>
            <a:ext cx="1234457" cy="574247"/>
          </a:xfrm>
          <a:custGeom>
            <a:avLst/>
            <a:gdLst/>
            <a:ahLst/>
            <a:cxnLst/>
            <a:rect l="l" t="t" r="r" b="b"/>
            <a:pathLst>
              <a:path w="1234457" h="574247">
                <a:moveTo>
                  <a:pt x="0" y="0"/>
                </a:moveTo>
                <a:lnTo>
                  <a:pt x="527317" y="0"/>
                </a:lnTo>
                <a:lnTo>
                  <a:pt x="1146975" y="0"/>
                </a:lnTo>
                <a:lnTo>
                  <a:pt x="1234457" y="287125"/>
                </a:lnTo>
                <a:lnTo>
                  <a:pt x="1146975" y="574247"/>
                </a:lnTo>
                <a:lnTo>
                  <a:pt x="0" y="574247"/>
                </a:lnTo>
                <a:lnTo>
                  <a:pt x="87480" y="287125"/>
                </a:lnTo>
                <a:lnTo>
                  <a:pt x="0" y="0"/>
                </a:lnTo>
                <a:close/>
              </a:path>
            </a:pathLst>
          </a:custGeom>
          <a:ln w="7199">
            <a:solidFill>
              <a:srgbClr val="A8A7A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4259051" y="1196776"/>
            <a:ext cx="1234457" cy="574247"/>
          </a:xfrm>
          <a:custGeom>
            <a:avLst/>
            <a:gdLst/>
            <a:ahLst/>
            <a:cxnLst/>
            <a:rect l="l" t="t" r="r" b="b"/>
            <a:pathLst>
              <a:path w="1234457" h="574247">
                <a:moveTo>
                  <a:pt x="1234457" y="287125"/>
                </a:moveTo>
                <a:lnTo>
                  <a:pt x="1146978" y="0"/>
                </a:lnTo>
                <a:lnTo>
                  <a:pt x="0" y="0"/>
                </a:lnTo>
                <a:lnTo>
                  <a:pt x="87480" y="287125"/>
                </a:lnTo>
                <a:lnTo>
                  <a:pt x="0" y="574247"/>
                </a:lnTo>
                <a:lnTo>
                  <a:pt x="1146978" y="574247"/>
                </a:lnTo>
                <a:lnTo>
                  <a:pt x="1234457" y="287125"/>
                </a:lnTo>
                <a:close/>
              </a:path>
            </a:pathLst>
          </a:custGeom>
          <a:solidFill>
            <a:srgbClr val="FEFEFE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4259051" y="1196776"/>
            <a:ext cx="1234457" cy="574247"/>
          </a:xfrm>
          <a:custGeom>
            <a:avLst/>
            <a:gdLst/>
            <a:ahLst/>
            <a:cxnLst/>
            <a:rect l="l" t="t" r="r" b="b"/>
            <a:pathLst>
              <a:path w="1234457" h="574247">
                <a:moveTo>
                  <a:pt x="0" y="0"/>
                </a:moveTo>
                <a:lnTo>
                  <a:pt x="527317" y="0"/>
                </a:lnTo>
                <a:lnTo>
                  <a:pt x="1146978" y="0"/>
                </a:lnTo>
                <a:lnTo>
                  <a:pt x="1234457" y="287125"/>
                </a:lnTo>
                <a:lnTo>
                  <a:pt x="1146978" y="574247"/>
                </a:lnTo>
                <a:lnTo>
                  <a:pt x="0" y="574247"/>
                </a:lnTo>
                <a:lnTo>
                  <a:pt x="87480" y="287125"/>
                </a:lnTo>
                <a:lnTo>
                  <a:pt x="0" y="0"/>
                </a:lnTo>
                <a:close/>
              </a:path>
            </a:pathLst>
          </a:custGeom>
          <a:ln w="7199">
            <a:solidFill>
              <a:srgbClr val="A8A7A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1385276" y="564433"/>
            <a:ext cx="3114241" cy="190500"/>
          </a:xfrm>
          <a:prstGeom prst="rect">
            <a:avLst/>
          </a:prstGeom>
        </p:spPr>
        <p:txBody>
          <a:bodyPr wrap="square" lIns="0" tIns="9207" rIns="0" bIns="0" rtlCol="0">
            <a:noAutofit/>
          </a:bodyPr>
          <a:lstStyle/>
          <a:p>
            <a:pPr marL="12700">
              <a:lnSpc>
                <a:spcPts val="1450"/>
              </a:lnSpc>
            </a:pPr>
            <a:r>
              <a:rPr sz="1300" spc="-9" dirty="0">
                <a:solidFill>
                  <a:srgbClr val="464E50"/>
                </a:solidFill>
                <a:latin typeface="Raleway" panose="020B0503030101060003" pitchFamily="34" charset="-52"/>
                <a:cs typeface="Raleway ExtraBold"/>
              </a:rPr>
              <a:t>G</a:t>
            </a:r>
            <a:r>
              <a:rPr sz="1300" spc="-19" dirty="0">
                <a:solidFill>
                  <a:srgbClr val="464E50"/>
                </a:solidFill>
                <a:latin typeface="Raleway" panose="020B0503030101060003" pitchFamily="34" charset="-52"/>
                <a:cs typeface="Raleway ExtraBold"/>
              </a:rPr>
              <a:t>e</a:t>
            </a:r>
            <a:r>
              <a:rPr sz="1300" spc="0" dirty="0">
                <a:solidFill>
                  <a:srgbClr val="464E50"/>
                </a:solidFill>
                <a:latin typeface="Raleway" panose="020B0503030101060003" pitchFamily="34" charset="-52"/>
                <a:cs typeface="Raleway ExtraBold"/>
              </a:rPr>
              <a:t>t</a:t>
            </a:r>
            <a:r>
              <a:rPr sz="1300" spc="-281" dirty="0">
                <a:solidFill>
                  <a:srgbClr val="464E50"/>
                </a:solidFill>
                <a:latin typeface="Raleway" panose="020B0503030101060003" pitchFamily="34" charset="-52"/>
                <a:cs typeface="Raleway ExtraBold"/>
              </a:rPr>
              <a:t> </a:t>
            </a:r>
            <a:r>
              <a:rPr sz="1300" spc="-129" dirty="0">
                <a:solidFill>
                  <a:srgbClr val="464E50"/>
                </a:solidFill>
                <a:latin typeface="Raleway" panose="020B0503030101060003" pitchFamily="34" charset="-52"/>
                <a:cs typeface="Raleway ExtraBold"/>
              </a:rPr>
              <a:t>Y</a:t>
            </a:r>
            <a:r>
              <a:rPr sz="1300" spc="-9" dirty="0">
                <a:solidFill>
                  <a:srgbClr val="464E50"/>
                </a:solidFill>
                <a:latin typeface="Raleway" panose="020B0503030101060003" pitchFamily="34" charset="-52"/>
                <a:cs typeface="Raleway ExtraBold"/>
              </a:rPr>
              <a:t>ou</a:t>
            </a:r>
            <a:r>
              <a:rPr sz="1300" spc="0" dirty="0">
                <a:solidFill>
                  <a:srgbClr val="464E50"/>
                </a:solidFill>
                <a:latin typeface="Raleway" panose="020B0503030101060003" pitchFamily="34" charset="-52"/>
                <a:cs typeface="Raleway ExtraBold"/>
              </a:rPr>
              <a:t>r</a:t>
            </a:r>
            <a:r>
              <a:rPr sz="1300" spc="-261" dirty="0">
                <a:solidFill>
                  <a:srgbClr val="464E50"/>
                </a:solidFill>
                <a:latin typeface="Raleway" panose="020B0503030101060003" pitchFamily="34" charset="-52"/>
                <a:cs typeface="Raleway ExtraBold"/>
              </a:rPr>
              <a:t> </a:t>
            </a:r>
            <a:r>
              <a:rPr sz="1300" spc="-59" dirty="0">
                <a:solidFill>
                  <a:srgbClr val="464E50"/>
                </a:solidFill>
                <a:latin typeface="Raleway" panose="020B0503030101060003" pitchFamily="34" charset="-52"/>
                <a:cs typeface="Raleway ExtraBold"/>
              </a:rPr>
              <a:t>F</a:t>
            </a:r>
            <a:r>
              <a:rPr sz="1300" spc="-9" dirty="0">
                <a:solidFill>
                  <a:srgbClr val="464E50"/>
                </a:solidFill>
                <a:latin typeface="Raleway" panose="020B0503030101060003" pitchFamily="34" charset="-52"/>
                <a:cs typeface="Raleway ExtraBold"/>
              </a:rPr>
              <a:t>rau</a:t>
            </a:r>
            <a:r>
              <a:rPr sz="1300" spc="0" dirty="0">
                <a:solidFill>
                  <a:srgbClr val="464E50"/>
                </a:solidFill>
                <a:latin typeface="Raleway" panose="020B0503030101060003" pitchFamily="34" charset="-52"/>
                <a:cs typeface="Raleway ExtraBold"/>
              </a:rPr>
              <a:t>d</a:t>
            </a:r>
            <a:r>
              <a:rPr sz="1300" spc="14" dirty="0">
                <a:solidFill>
                  <a:srgbClr val="464E50"/>
                </a:solidFill>
                <a:latin typeface="Raleway" panose="020B0503030101060003" pitchFamily="34" charset="-52"/>
                <a:cs typeface="Raleway ExtraBold"/>
              </a:rPr>
              <a:t> </a:t>
            </a:r>
            <a:r>
              <a:rPr sz="1300" spc="-18" dirty="0">
                <a:solidFill>
                  <a:srgbClr val="464E50"/>
                </a:solidFill>
                <a:latin typeface="Raleway" panose="020B0503030101060003" pitchFamily="34" charset="-52"/>
                <a:cs typeface="Raleway ExtraBold"/>
              </a:rPr>
              <a:t>M</a:t>
            </a:r>
            <a:r>
              <a:rPr sz="1300" spc="-9" dirty="0">
                <a:solidFill>
                  <a:srgbClr val="464E50"/>
                </a:solidFill>
                <a:latin typeface="Raleway" panose="020B0503030101060003" pitchFamily="34" charset="-52"/>
                <a:cs typeface="Raleway ExtraBold"/>
              </a:rPr>
              <a:t>anageme</a:t>
            </a:r>
            <a:r>
              <a:rPr sz="1300" spc="-18" dirty="0">
                <a:solidFill>
                  <a:srgbClr val="464E50"/>
                </a:solidFill>
                <a:latin typeface="Raleway" panose="020B0503030101060003" pitchFamily="34" charset="-52"/>
                <a:cs typeface="Raleway ExtraBold"/>
              </a:rPr>
              <a:t>n</a:t>
            </a:r>
            <a:r>
              <a:rPr sz="1300" spc="0" dirty="0">
                <a:solidFill>
                  <a:srgbClr val="464E50"/>
                </a:solidFill>
                <a:latin typeface="Raleway" panose="020B0503030101060003" pitchFamily="34" charset="-52"/>
                <a:cs typeface="Raleway ExtraBold"/>
              </a:rPr>
              <a:t>t</a:t>
            </a:r>
            <a:r>
              <a:rPr sz="1300" spc="125" dirty="0">
                <a:solidFill>
                  <a:srgbClr val="464E50"/>
                </a:solidFill>
                <a:latin typeface="Raleway" panose="020B0503030101060003" pitchFamily="34" charset="-52"/>
                <a:cs typeface="Raleway ExtraBold"/>
              </a:rPr>
              <a:t> </a:t>
            </a:r>
            <a:r>
              <a:rPr sz="1300" spc="-119" dirty="0">
                <a:solidFill>
                  <a:srgbClr val="464E50"/>
                </a:solidFill>
                <a:latin typeface="Raleway" panose="020B0503030101060003" pitchFamily="34" charset="-52"/>
                <a:cs typeface="Raleway ExtraBold"/>
              </a:rPr>
              <a:t>T</a:t>
            </a:r>
            <a:r>
              <a:rPr sz="1300" spc="-9" dirty="0">
                <a:solidFill>
                  <a:srgbClr val="464E50"/>
                </a:solidFill>
                <a:latin typeface="Raleway" panose="020B0503030101060003" pitchFamily="34" charset="-52"/>
                <a:cs typeface="Raleway ExtraBold"/>
              </a:rPr>
              <a:t>ria</a:t>
            </a:r>
            <a:r>
              <a:rPr sz="1300" spc="0" dirty="0">
                <a:solidFill>
                  <a:srgbClr val="464E50"/>
                </a:solidFill>
                <a:latin typeface="Raleway" panose="020B0503030101060003" pitchFamily="34" charset="-52"/>
                <a:cs typeface="Raleway ExtraBold"/>
              </a:rPr>
              <a:t>l</a:t>
            </a:r>
            <a:r>
              <a:rPr sz="1300" spc="-64" dirty="0">
                <a:solidFill>
                  <a:srgbClr val="464E50"/>
                </a:solidFill>
                <a:latin typeface="Raleway" panose="020B0503030101060003" pitchFamily="34" charset="-52"/>
                <a:cs typeface="Raleway ExtraBold"/>
              </a:rPr>
              <a:t> </a:t>
            </a:r>
            <a:r>
              <a:rPr sz="1300" spc="-154" dirty="0">
                <a:solidFill>
                  <a:srgbClr val="464E50"/>
                </a:solidFill>
                <a:latin typeface="Raleway" panose="020B0503030101060003" pitchFamily="34" charset="-52"/>
                <a:cs typeface="Raleway ExtraBold"/>
              </a:rPr>
              <a:t>T</a:t>
            </a:r>
            <a:r>
              <a:rPr sz="1300" spc="-9" dirty="0">
                <a:solidFill>
                  <a:srgbClr val="464E50"/>
                </a:solidFill>
                <a:latin typeface="Raleway" panose="020B0503030101060003" pitchFamily="34" charset="-52"/>
                <a:cs typeface="Raleway ExtraBold"/>
              </a:rPr>
              <a:t>od</a:t>
            </a:r>
            <a:r>
              <a:rPr sz="1300" spc="-34" dirty="0">
                <a:solidFill>
                  <a:srgbClr val="464E50"/>
                </a:solidFill>
                <a:latin typeface="Raleway" panose="020B0503030101060003" pitchFamily="34" charset="-52"/>
                <a:cs typeface="Raleway ExtraBold"/>
              </a:rPr>
              <a:t>a</a:t>
            </a:r>
            <a:r>
              <a:rPr sz="1300" spc="-9" dirty="0">
                <a:solidFill>
                  <a:srgbClr val="464E50"/>
                </a:solidFill>
                <a:latin typeface="Raleway" panose="020B0503030101060003" pitchFamily="34" charset="-52"/>
                <a:cs typeface="Raleway ExtraBold"/>
              </a:rPr>
              <a:t>y</a:t>
            </a:r>
            <a:r>
              <a:rPr sz="1300" spc="0" dirty="0">
                <a:solidFill>
                  <a:srgbClr val="464E50"/>
                </a:solidFill>
                <a:latin typeface="Raleway" panose="020B0503030101060003" pitchFamily="34" charset="-52"/>
                <a:cs typeface="Raleway ExtraBold"/>
              </a:rPr>
              <a:t>!</a:t>
            </a:r>
            <a:endParaRPr sz="1300" dirty="0">
              <a:latin typeface="Raleway" panose="020B0503030101060003" pitchFamily="34" charset="-52"/>
              <a:cs typeface="Raleway ExtraBold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190723" y="1356859"/>
            <a:ext cx="540032" cy="117347"/>
          </a:xfrm>
          <a:prstGeom prst="rect">
            <a:avLst/>
          </a:prstGeom>
        </p:spPr>
        <p:txBody>
          <a:bodyPr wrap="square" lIns="0" tIns="2540" rIns="0" bIns="0" rtlCol="0">
            <a:noAutofit/>
          </a:bodyPr>
          <a:lstStyle/>
          <a:p>
            <a:pPr marL="12700">
              <a:lnSpc>
                <a:spcPct val="97833"/>
              </a:lnSpc>
            </a:pPr>
            <a:r>
              <a:rPr sz="700" b="1" dirty="0">
                <a:solidFill>
                  <a:srgbClr val="1D1A16"/>
                </a:solidFill>
                <a:latin typeface="Raleway" panose="020B0503030101060003" pitchFamily="34" charset="-52"/>
                <a:cs typeface="Raleway ExtraBold"/>
              </a:rPr>
              <a:t>Alert</a:t>
            </a:r>
            <a:r>
              <a:rPr sz="700" b="1" spc="9" dirty="0">
                <a:solidFill>
                  <a:srgbClr val="1D1A16"/>
                </a:solidFill>
                <a:latin typeface="Raleway" panose="020B0503030101060003" pitchFamily="34" charset="-52"/>
                <a:cs typeface="Raleway ExtraBold"/>
              </a:rPr>
              <a:t> </a:t>
            </a:r>
            <a:r>
              <a:rPr sz="700" b="1" spc="0" dirty="0">
                <a:solidFill>
                  <a:srgbClr val="1D1A16"/>
                </a:solidFill>
                <a:latin typeface="Raleway" panose="020B0503030101060003" pitchFamily="34" charset="-52"/>
                <a:cs typeface="Raleway ExtraBold"/>
              </a:rPr>
              <a:t>Setup</a:t>
            </a:r>
            <a:endParaRPr sz="700" dirty="0">
              <a:latin typeface="Raleway" panose="020B0503030101060003" pitchFamily="34" charset="-52"/>
              <a:cs typeface="Raleway ExtraBold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593819" y="1357320"/>
            <a:ext cx="577455" cy="117347"/>
          </a:xfrm>
          <a:prstGeom prst="rect">
            <a:avLst/>
          </a:prstGeom>
        </p:spPr>
        <p:txBody>
          <a:bodyPr wrap="square" lIns="0" tIns="2540" rIns="0" bIns="0" rtlCol="0">
            <a:noAutofit/>
          </a:bodyPr>
          <a:lstStyle/>
          <a:p>
            <a:pPr marL="12700">
              <a:lnSpc>
                <a:spcPct val="97833"/>
              </a:lnSpc>
            </a:pPr>
            <a:r>
              <a:rPr sz="700" b="1" dirty="0">
                <a:solidFill>
                  <a:srgbClr val="1D1A16"/>
                </a:solidFill>
                <a:latin typeface="Raleway" panose="020B0503030101060003" pitchFamily="34" charset="-52"/>
                <a:cs typeface="Raleway ExtraBold"/>
              </a:rPr>
              <a:t>Conclusions</a:t>
            </a:r>
            <a:endParaRPr sz="700" dirty="0">
              <a:latin typeface="Raleway" panose="020B0503030101060003" pitchFamily="34" charset="-52"/>
              <a:cs typeface="Raleway ExtraBold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043612" y="1410599"/>
            <a:ext cx="316507" cy="117347"/>
          </a:xfrm>
          <a:prstGeom prst="rect">
            <a:avLst/>
          </a:prstGeom>
        </p:spPr>
        <p:txBody>
          <a:bodyPr wrap="square" lIns="0" tIns="2540" rIns="0" bIns="0" rtlCol="0">
            <a:noAutofit/>
          </a:bodyPr>
          <a:lstStyle/>
          <a:p>
            <a:pPr marL="12700">
              <a:lnSpc>
                <a:spcPct val="97833"/>
              </a:lnSpc>
            </a:pPr>
            <a:r>
              <a:rPr sz="700" b="1" dirty="0">
                <a:solidFill>
                  <a:srgbClr val="1D1A16"/>
                </a:solidFill>
                <a:latin typeface="Raleway" panose="020B0503030101060003" pitchFamily="34" charset="-52"/>
                <a:cs typeface="Raleway ExtraBold"/>
              </a:rPr>
              <a:t>Scope</a:t>
            </a:r>
            <a:endParaRPr sz="700" dirty="0">
              <a:latin typeface="Raleway" panose="020B0503030101060003" pitchFamily="34" charset="-52"/>
              <a:cs typeface="Raleway ExtraBold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328419" y="1420622"/>
            <a:ext cx="678482" cy="225290"/>
          </a:xfrm>
          <a:prstGeom prst="rect">
            <a:avLst/>
          </a:prstGeom>
        </p:spPr>
        <p:txBody>
          <a:bodyPr wrap="square" lIns="0" tIns="2540" rIns="0" bIns="0" rtlCol="0">
            <a:noAutofit/>
          </a:bodyPr>
          <a:lstStyle/>
          <a:p>
            <a:pPr marL="104258" marR="111047" algn="ctr">
              <a:lnSpc>
                <a:spcPct val="97833"/>
              </a:lnSpc>
            </a:pPr>
            <a:r>
              <a:rPr sz="700" b="1" dirty="0">
                <a:solidFill>
                  <a:srgbClr val="1D1A16"/>
                </a:solidFill>
                <a:latin typeface="Raleway" panose="020B0503030101060003" pitchFamily="34" charset="-52"/>
                <a:cs typeface="Raleway ExtraBold"/>
              </a:rPr>
              <a:t>Cur</a:t>
            </a:r>
            <a:r>
              <a:rPr sz="700" b="1" spc="-19" dirty="0">
                <a:solidFill>
                  <a:srgbClr val="1D1A16"/>
                </a:solidFill>
                <a:latin typeface="Raleway" panose="020B0503030101060003" pitchFamily="34" charset="-52"/>
                <a:cs typeface="Raleway ExtraBold"/>
              </a:rPr>
              <a:t>r</a:t>
            </a:r>
            <a:r>
              <a:rPr sz="700" b="1" spc="0" dirty="0">
                <a:solidFill>
                  <a:srgbClr val="1D1A16"/>
                </a:solidFill>
                <a:latin typeface="Raleway" panose="020B0503030101060003" pitchFamily="34" charset="-52"/>
                <a:cs typeface="Raleway ExtraBold"/>
              </a:rPr>
              <a:t>ent</a:t>
            </a:r>
            <a:r>
              <a:rPr sz="700" b="1" spc="9" dirty="0">
                <a:solidFill>
                  <a:srgbClr val="1D1A16"/>
                </a:solidFill>
                <a:latin typeface="Raleway" panose="020B0503030101060003" pitchFamily="34" charset="-52"/>
                <a:cs typeface="Raleway ExtraBold"/>
              </a:rPr>
              <a:t> </a:t>
            </a:r>
            <a:r>
              <a:rPr sz="700" b="1" spc="0" dirty="0">
                <a:solidFill>
                  <a:srgbClr val="1D1A16"/>
                </a:solidFill>
                <a:latin typeface="Raleway" panose="020B0503030101060003" pitchFamily="34" charset="-52"/>
                <a:cs typeface="Raleway ExtraBold"/>
              </a:rPr>
              <a:t>&amp;</a:t>
            </a:r>
            <a:endParaRPr sz="700" dirty="0">
              <a:latin typeface="Raleway" panose="020B0503030101060003" pitchFamily="34" charset="-52"/>
              <a:cs typeface="Raleway ExtraBold"/>
            </a:endParaRPr>
          </a:p>
          <a:p>
            <a:pPr algn="ctr">
              <a:lnSpc>
                <a:spcPct val="97833"/>
              </a:lnSpc>
              <a:spcBef>
                <a:spcPts val="25"/>
              </a:spcBef>
            </a:pPr>
            <a:r>
              <a:rPr sz="700" b="1" dirty="0">
                <a:solidFill>
                  <a:srgbClr val="1D1A16"/>
                </a:solidFill>
                <a:latin typeface="Raleway" panose="020B0503030101060003" pitchFamily="34" charset="-52"/>
                <a:cs typeface="Raleway ExtraBold"/>
              </a:rPr>
              <a:t>His</a:t>
            </a:r>
            <a:r>
              <a:rPr sz="700" b="1" spc="-9" dirty="0">
                <a:solidFill>
                  <a:srgbClr val="1D1A16"/>
                </a:solidFill>
                <a:latin typeface="Raleway" panose="020B0503030101060003" pitchFamily="34" charset="-52"/>
                <a:cs typeface="Raleway ExtraBold"/>
              </a:rPr>
              <a:t>t</a:t>
            </a:r>
            <a:r>
              <a:rPr sz="700" b="1" spc="0" dirty="0">
                <a:solidFill>
                  <a:srgbClr val="1D1A16"/>
                </a:solidFill>
                <a:latin typeface="Raleway" panose="020B0503030101060003" pitchFamily="34" charset="-52"/>
                <a:cs typeface="Raleway ExtraBold"/>
              </a:rPr>
              <a:t>orical</a:t>
            </a:r>
            <a:r>
              <a:rPr sz="700" b="1" spc="-9" dirty="0">
                <a:solidFill>
                  <a:srgbClr val="1D1A16"/>
                </a:solidFill>
                <a:latin typeface="Raleway" panose="020B0503030101060003" pitchFamily="34" charset="-52"/>
                <a:cs typeface="Raleway ExtraBold"/>
              </a:rPr>
              <a:t> </a:t>
            </a:r>
            <a:r>
              <a:rPr sz="700" b="1" spc="0" dirty="0">
                <a:solidFill>
                  <a:srgbClr val="1D1A16"/>
                </a:solidFill>
                <a:latin typeface="Raleway" panose="020B0503030101060003" pitchFamily="34" charset="-52"/>
                <a:cs typeface="Raleway ExtraBold"/>
              </a:rPr>
              <a:t>Data</a:t>
            </a:r>
            <a:endParaRPr sz="700" dirty="0">
              <a:latin typeface="Raleway" panose="020B0503030101060003" pitchFamily="34" charset="-52"/>
              <a:cs typeface="Raleway ExtraBold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95535" y="2131267"/>
            <a:ext cx="1242146" cy="127000"/>
          </a:xfrm>
          <a:prstGeom prst="rect">
            <a:avLst/>
          </a:prstGeom>
        </p:spPr>
        <p:txBody>
          <a:bodyPr wrap="square" lIns="0" tIns="5905" rIns="0" bIns="0" rtlCol="0">
            <a:noAutofit/>
          </a:bodyPr>
          <a:lstStyle/>
          <a:p>
            <a:pPr marL="12700">
              <a:lnSpc>
                <a:spcPts val="930"/>
              </a:lnSpc>
            </a:pPr>
            <a:r>
              <a:rPr sz="800" spc="-14" dirty="0">
                <a:latin typeface="Raleway" panose="020B0503030101060003" pitchFamily="34" charset="-52"/>
                <a:cs typeface="Raleway ExtraBold"/>
              </a:rPr>
              <a:t>Seamless &amp; secure setup</a:t>
            </a:r>
            <a:endParaRPr sz="800" dirty="0">
              <a:latin typeface="Raleway" panose="020B0503030101060003" pitchFamily="34" charset="-52"/>
              <a:cs typeface="Raleway ExtraBold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95532" y="2369825"/>
            <a:ext cx="2278446" cy="127000"/>
          </a:xfrm>
          <a:prstGeom prst="rect">
            <a:avLst/>
          </a:prstGeom>
        </p:spPr>
        <p:txBody>
          <a:bodyPr wrap="square" lIns="0" tIns="5905" rIns="0" bIns="0" rtlCol="0">
            <a:noAutofit/>
          </a:bodyPr>
          <a:lstStyle/>
          <a:p>
            <a:pPr marL="12700">
              <a:lnSpc>
                <a:spcPts val="930"/>
              </a:lnSpc>
            </a:pPr>
            <a:r>
              <a:rPr sz="800" dirty="0">
                <a:latin typeface="Raleway" panose="020B0503030101060003" pitchFamily="34" charset="-52"/>
                <a:cs typeface="Raleway ExtraBold"/>
              </a:rPr>
              <a:t>Choose</a:t>
            </a:r>
            <a:r>
              <a:rPr sz="800" spc="-81" dirty="0">
                <a:latin typeface="Raleway" panose="020B0503030101060003" pitchFamily="34" charset="-52"/>
                <a:cs typeface="Raleway ExtraBold"/>
              </a:rPr>
              <a:t> </a:t>
            </a:r>
            <a:r>
              <a:rPr sz="800" spc="0" dirty="0">
                <a:latin typeface="Raleway" panose="020B0503030101060003" pitchFamily="34" charset="-52"/>
                <a:cs typeface="Raleway ExtraBold"/>
              </a:rPr>
              <a:t>up</a:t>
            </a:r>
            <a:r>
              <a:rPr sz="800" spc="-49" dirty="0">
                <a:latin typeface="Raleway" panose="020B0503030101060003" pitchFamily="34" charset="-52"/>
                <a:cs typeface="Raleway ExtraBold"/>
              </a:rPr>
              <a:t> </a:t>
            </a:r>
            <a:r>
              <a:rPr sz="800" spc="-4" dirty="0">
                <a:latin typeface="Raleway" panose="020B0503030101060003" pitchFamily="34" charset="-52"/>
                <a:cs typeface="Raleway ExtraBold"/>
              </a:rPr>
              <a:t>t</a:t>
            </a:r>
            <a:r>
              <a:rPr sz="800" spc="0" dirty="0">
                <a:latin typeface="Raleway" panose="020B0503030101060003" pitchFamily="34" charset="-52"/>
                <a:cs typeface="Raleway ExtraBold"/>
              </a:rPr>
              <a:t>o</a:t>
            </a:r>
            <a:r>
              <a:rPr sz="800" spc="-104" dirty="0">
                <a:latin typeface="Raleway" panose="020B0503030101060003" pitchFamily="34" charset="-52"/>
                <a:cs typeface="Raleway ExtraBold"/>
              </a:rPr>
              <a:t> </a:t>
            </a:r>
            <a:r>
              <a:rPr lang="en-US" sz="800" spc="0" dirty="0">
                <a:latin typeface="Raleway" panose="020B0503030101060003" pitchFamily="34" charset="-52"/>
                <a:cs typeface="Raleway ExtraBold"/>
              </a:rPr>
              <a:t>30 </a:t>
            </a:r>
            <a:r>
              <a:rPr sz="800" spc="-112" dirty="0">
                <a:latin typeface="Raleway" panose="020B0503030101060003" pitchFamily="34" charset="-52"/>
                <a:cs typeface="Raleway ExtraBold"/>
              </a:rPr>
              <a:t> </a:t>
            </a:r>
            <a:r>
              <a:rPr sz="800" spc="0" dirty="0">
                <a:latin typeface="Raleway" panose="020B0503030101060003" pitchFamily="34" charset="-52"/>
                <a:cs typeface="Raleway ExtraBold"/>
              </a:rPr>
              <a:t>alerts</a:t>
            </a:r>
            <a:r>
              <a:rPr sz="800" spc="14" dirty="0">
                <a:latin typeface="Raleway" panose="020B0503030101060003" pitchFamily="34" charset="-52"/>
                <a:cs typeface="Raleway ExtraBold"/>
              </a:rPr>
              <a:t> </a:t>
            </a:r>
            <a:r>
              <a:rPr sz="800" spc="-9" dirty="0">
                <a:latin typeface="Raleway" panose="020B0503030101060003" pitchFamily="34" charset="-52"/>
                <a:cs typeface="Raleway ExtraBold"/>
              </a:rPr>
              <a:t>f</a:t>
            </a:r>
            <a:r>
              <a:rPr sz="800" spc="0" dirty="0">
                <a:latin typeface="Raleway" panose="020B0503030101060003" pitchFamily="34" charset="-52"/>
                <a:cs typeface="Raleway ExtraBold"/>
              </a:rPr>
              <a:t>or</a:t>
            </a:r>
            <a:r>
              <a:rPr sz="800" spc="-167" dirty="0">
                <a:latin typeface="Raleway" panose="020B0503030101060003" pitchFamily="34" charset="-52"/>
                <a:cs typeface="Raleway ExtraBold"/>
              </a:rPr>
              <a:t> </a:t>
            </a:r>
            <a:r>
              <a:rPr lang="en-US" sz="800" spc="-167" dirty="0">
                <a:latin typeface="Raleway" panose="020B0503030101060003" pitchFamily="34" charset="-52"/>
                <a:cs typeface="Raleway ExtraBold"/>
              </a:rPr>
              <a:t> </a:t>
            </a:r>
            <a:r>
              <a:rPr sz="800" spc="0" dirty="0">
                <a:latin typeface="Raleway" panose="020B0503030101060003" pitchFamily="34" charset="-52"/>
                <a:cs typeface="Raleway ExtraBold"/>
              </a:rPr>
              <a:t>30</a:t>
            </a:r>
            <a:r>
              <a:rPr sz="800" spc="-33" dirty="0">
                <a:latin typeface="Raleway" panose="020B0503030101060003" pitchFamily="34" charset="-52"/>
                <a:cs typeface="Raleway ExtraBold"/>
              </a:rPr>
              <a:t> </a:t>
            </a:r>
            <a:r>
              <a:rPr sz="800" spc="0" dirty="0">
                <a:latin typeface="Raleway" panose="020B0503030101060003" pitchFamily="34" charset="-52"/>
                <a:cs typeface="Raleway ExtraBold"/>
              </a:rPr>
              <a:t>or</a:t>
            </a:r>
            <a:r>
              <a:rPr sz="800" spc="-79" dirty="0">
                <a:latin typeface="Raleway" panose="020B0503030101060003" pitchFamily="34" charset="-52"/>
                <a:cs typeface="Raleway ExtraBold"/>
              </a:rPr>
              <a:t> </a:t>
            </a:r>
            <a:r>
              <a:rPr sz="800" spc="0" dirty="0">
                <a:latin typeface="Raleway" panose="020B0503030101060003" pitchFamily="34" charset="-52"/>
                <a:cs typeface="Raleway ExtraBold"/>
              </a:rPr>
              <a:t>60 d</a:t>
            </a:r>
            <a:r>
              <a:rPr sz="800" spc="-14" dirty="0">
                <a:latin typeface="Raleway" panose="020B0503030101060003" pitchFamily="34" charset="-52"/>
                <a:cs typeface="Raleway ExtraBold"/>
              </a:rPr>
              <a:t>a</a:t>
            </a:r>
            <a:r>
              <a:rPr sz="800" spc="-9" dirty="0">
                <a:latin typeface="Raleway" panose="020B0503030101060003" pitchFamily="34" charset="-52"/>
                <a:cs typeface="Raleway ExtraBold"/>
              </a:rPr>
              <a:t>y</a:t>
            </a:r>
            <a:r>
              <a:rPr sz="800" spc="0" dirty="0">
                <a:latin typeface="Raleway" panose="020B0503030101060003" pitchFamily="34" charset="-52"/>
                <a:cs typeface="Raleway ExtraBold"/>
              </a:rPr>
              <a:t>s</a:t>
            </a:r>
            <a:r>
              <a:rPr sz="800" spc="14" dirty="0">
                <a:latin typeface="Raleway" panose="020B0503030101060003" pitchFamily="34" charset="-52"/>
                <a:cs typeface="Raleway ExtraBold"/>
              </a:rPr>
              <a:t> </a:t>
            </a:r>
            <a:r>
              <a:rPr sz="800" spc="0" dirty="0">
                <a:latin typeface="Raleway" panose="020B0503030101060003" pitchFamily="34" charset="-52"/>
                <a:cs typeface="Raleway ExtraBold"/>
              </a:rPr>
              <a:t>service</a:t>
            </a:r>
            <a:endParaRPr sz="800" dirty="0">
              <a:latin typeface="Raleway" panose="020B0503030101060003" pitchFamily="34" charset="-52"/>
              <a:cs typeface="Raleway ExtraBold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95516" y="2608379"/>
            <a:ext cx="1965631" cy="246278"/>
          </a:xfrm>
          <a:prstGeom prst="rect">
            <a:avLst/>
          </a:prstGeom>
        </p:spPr>
        <p:txBody>
          <a:bodyPr wrap="square" lIns="0" tIns="5905" rIns="0" bIns="0" rtlCol="0">
            <a:noAutofit/>
          </a:bodyPr>
          <a:lstStyle/>
          <a:p>
            <a:pPr marL="12707">
              <a:lnSpc>
                <a:spcPts val="930"/>
              </a:lnSpc>
            </a:pPr>
            <a:r>
              <a:rPr sz="800" spc="-22" dirty="0">
                <a:latin typeface="Raleway" panose="020B0503030101060003" pitchFamily="34" charset="-52"/>
                <a:cs typeface="Raleway ExtraBold"/>
              </a:rPr>
              <a:t>Full report on current status of fraud and</a:t>
            </a:r>
            <a:endParaRPr sz="800" dirty="0">
              <a:latin typeface="Raleway" panose="020B0503030101060003" pitchFamily="34" charset="-52"/>
              <a:cs typeface="Raleway ExtraBold"/>
            </a:endParaRPr>
          </a:p>
          <a:p>
            <a:pPr marL="12700" marR="15239">
              <a:lnSpc>
                <a:spcPct val="97833"/>
              </a:lnSpc>
            </a:pPr>
            <a:r>
              <a:rPr sz="800" spc="-16" dirty="0">
                <a:latin typeface="Raleway" panose="020B0503030101060003" pitchFamily="34" charset="-52"/>
                <a:cs typeface="Raleway ExtraBold"/>
              </a:rPr>
              <a:t>up to </a:t>
            </a:r>
            <a:r>
              <a:rPr lang="en-US" sz="800" spc="-16" dirty="0">
                <a:latin typeface="Raleway" panose="020B0503030101060003" pitchFamily="34" charset="-52"/>
                <a:cs typeface="Raleway ExtraBold"/>
              </a:rPr>
              <a:t>3</a:t>
            </a:r>
            <a:r>
              <a:rPr sz="800" spc="-16" dirty="0">
                <a:latin typeface="Raleway" panose="020B0503030101060003" pitchFamily="34" charset="-52"/>
                <a:cs typeface="Raleway ExtraBold"/>
              </a:rPr>
              <a:t> year</a:t>
            </a:r>
            <a:r>
              <a:rPr lang="en-US" sz="800" spc="-16" dirty="0">
                <a:latin typeface="Raleway" panose="020B0503030101060003" pitchFamily="34" charset="-52"/>
                <a:cs typeface="Raleway ExtraBold"/>
              </a:rPr>
              <a:t>s</a:t>
            </a:r>
            <a:r>
              <a:rPr sz="800" spc="-16" dirty="0">
                <a:latin typeface="Raleway" panose="020B0503030101060003" pitchFamily="34" charset="-52"/>
                <a:cs typeface="Raleway ExtraBold"/>
              </a:rPr>
              <a:t> history analysis</a:t>
            </a:r>
            <a:endParaRPr sz="800" dirty="0">
              <a:latin typeface="Raleway" panose="020B0503030101060003" pitchFamily="34" charset="-52"/>
              <a:cs typeface="Raleway ExtraBold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40564" y="1105962"/>
            <a:ext cx="5143925" cy="755873"/>
          </a:xfrm>
          <a:prstGeom prst="rect">
            <a:avLst/>
          </a:prstGeom>
        </p:spPr>
        <p:txBody>
          <a:bodyPr wrap="square" lIns="0" tIns="6320" rIns="0" bIns="0" rtlCol="0">
            <a:noAutofit/>
          </a:bodyPr>
          <a:lstStyle/>
          <a:p>
            <a:pPr>
              <a:lnSpc>
                <a:spcPts val="600"/>
              </a:lnSpc>
            </a:pPr>
            <a:endParaRPr sz="600" dirty="0"/>
          </a:p>
          <a:p>
            <a:pPr marL="2816617" marR="1513590" algn="ctr">
              <a:lnSpc>
                <a:spcPct val="97833"/>
              </a:lnSpc>
              <a:spcBef>
                <a:spcPts val="1000"/>
              </a:spcBef>
            </a:pPr>
            <a:r>
              <a:rPr sz="700" b="1" spc="1" dirty="0">
                <a:solidFill>
                  <a:srgbClr val="1D1A16"/>
                </a:solidFill>
                <a:latin typeface="Raleway" panose="020B0503030101060003" pitchFamily="34" charset="-52"/>
                <a:cs typeface="Raleway ExtraBold"/>
              </a:rPr>
              <a:t>Collect &amp; Analyse</a:t>
            </a:r>
            <a:endParaRPr sz="700" dirty="0">
              <a:latin typeface="Raleway" panose="020B0503030101060003" pitchFamily="34" charset="-52"/>
              <a:cs typeface="Raleway ExtraBold"/>
            </a:endParaRPr>
          </a:p>
          <a:p>
            <a:pPr marL="1694588" marR="406444" algn="ctr">
              <a:lnSpc>
                <a:spcPct val="97833"/>
              </a:lnSpc>
              <a:spcBef>
                <a:spcPts val="380"/>
              </a:spcBef>
            </a:pPr>
            <a:r>
              <a:rPr sz="700" b="1" spc="0" dirty="0">
                <a:solidFill>
                  <a:srgbClr val="1D1A16"/>
                </a:solidFill>
                <a:latin typeface="Raleway" panose="020B0503030101060003" pitchFamily="34" charset="-52"/>
                <a:cs typeface="Raleway ExtraBold"/>
              </a:rPr>
              <a:t>&amp;</a:t>
            </a:r>
            <a:r>
              <a:rPr sz="700" b="1" spc="16" dirty="0">
                <a:solidFill>
                  <a:srgbClr val="1D1A16"/>
                </a:solidFill>
                <a:latin typeface="Raleway" panose="020B0503030101060003" pitchFamily="34" charset="-52"/>
                <a:cs typeface="Raleway ExtraBold"/>
              </a:rPr>
              <a:t> </a:t>
            </a:r>
            <a:r>
              <a:rPr sz="700" b="1" spc="0" dirty="0">
                <a:solidFill>
                  <a:srgbClr val="1D1A16"/>
                </a:solidFill>
                <a:latin typeface="Raleway" panose="020B0503030101060003" pitchFamily="34" charset="-52"/>
                <a:cs typeface="Raleway ExtraBold"/>
              </a:rPr>
              <a:t>Fine-tuning                                                                                        </a:t>
            </a:r>
            <a:r>
              <a:rPr sz="700" b="1" spc="-25" dirty="0">
                <a:solidFill>
                  <a:srgbClr val="1D1A16"/>
                </a:solidFill>
                <a:latin typeface="Raleway" panose="020B0503030101060003" pitchFamily="34" charset="-52"/>
                <a:cs typeface="Raleway ExtraBold"/>
              </a:rPr>
              <a:t> </a:t>
            </a:r>
            <a:r>
              <a:rPr sz="700" b="1" spc="0" dirty="0">
                <a:solidFill>
                  <a:srgbClr val="1D1A16"/>
                </a:solidFill>
                <a:latin typeface="Raleway" panose="020B0503030101060003" pitchFamily="34" charset="-52"/>
                <a:cs typeface="Raleway ExtraBold"/>
              </a:rPr>
              <a:t>&amp;</a:t>
            </a:r>
            <a:r>
              <a:rPr sz="700" b="1" spc="9" dirty="0">
                <a:solidFill>
                  <a:srgbClr val="1D1A16"/>
                </a:solidFill>
                <a:latin typeface="Raleway" panose="020B0503030101060003" pitchFamily="34" charset="-52"/>
                <a:cs typeface="Raleway ExtraBold"/>
              </a:rPr>
              <a:t> </a:t>
            </a:r>
            <a:r>
              <a:rPr sz="700" b="1" spc="-4" dirty="0">
                <a:solidFill>
                  <a:srgbClr val="1D1A16"/>
                </a:solidFill>
                <a:latin typeface="Raleway" panose="020B0503030101060003" pitchFamily="34" charset="-52"/>
                <a:cs typeface="Raleway ExtraBold"/>
              </a:rPr>
              <a:t>N</a:t>
            </a:r>
            <a:r>
              <a:rPr sz="700" b="1" spc="-14" dirty="0">
                <a:solidFill>
                  <a:srgbClr val="1D1A16"/>
                </a:solidFill>
                <a:latin typeface="Raleway" panose="020B0503030101060003" pitchFamily="34" charset="-52"/>
                <a:cs typeface="Raleway ExtraBold"/>
              </a:rPr>
              <a:t>e</a:t>
            </a:r>
            <a:r>
              <a:rPr sz="700" b="1" spc="0" dirty="0">
                <a:solidFill>
                  <a:srgbClr val="1D1A16"/>
                </a:solidFill>
                <a:latin typeface="Raleway" panose="020B0503030101060003" pitchFamily="34" charset="-52"/>
                <a:cs typeface="Raleway ExtraBold"/>
              </a:rPr>
              <a:t>xt</a:t>
            </a:r>
            <a:r>
              <a:rPr sz="700" b="1" spc="9" dirty="0">
                <a:solidFill>
                  <a:srgbClr val="1D1A16"/>
                </a:solidFill>
                <a:latin typeface="Raleway" panose="020B0503030101060003" pitchFamily="34" charset="-52"/>
                <a:cs typeface="Raleway ExtraBold"/>
              </a:rPr>
              <a:t> </a:t>
            </a:r>
            <a:r>
              <a:rPr sz="700" b="1" spc="0" dirty="0">
                <a:solidFill>
                  <a:srgbClr val="1D1A16"/>
                </a:solidFill>
                <a:latin typeface="Raleway" panose="020B0503030101060003" pitchFamily="34" charset="-52"/>
                <a:cs typeface="Raleway ExtraBold"/>
              </a:rPr>
              <a:t>S</a:t>
            </a:r>
            <a:r>
              <a:rPr sz="700" b="1" spc="-14" dirty="0">
                <a:solidFill>
                  <a:srgbClr val="1D1A16"/>
                </a:solidFill>
                <a:latin typeface="Raleway" panose="020B0503030101060003" pitchFamily="34" charset="-52"/>
                <a:cs typeface="Raleway ExtraBold"/>
              </a:rPr>
              <a:t>t</a:t>
            </a:r>
            <a:r>
              <a:rPr sz="700" b="1" spc="0" dirty="0">
                <a:solidFill>
                  <a:srgbClr val="1D1A16"/>
                </a:solidFill>
                <a:latin typeface="Raleway" panose="020B0503030101060003" pitchFamily="34" charset="-52"/>
                <a:cs typeface="Raleway ExtraBold"/>
              </a:rPr>
              <a:t>eps</a:t>
            </a:r>
            <a:endParaRPr sz="700" dirty="0">
              <a:latin typeface="Raleway" panose="020B0503030101060003" pitchFamily="34" charset="-52"/>
              <a:cs typeface="Raleway ExtraBol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89466" y="86883"/>
            <a:ext cx="148715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" name="object 2"/>
          <p:cNvSpPr txBox="1"/>
          <p:nvPr/>
        </p:nvSpPr>
        <p:spPr>
          <a:xfrm>
            <a:off x="2868549" y="710814"/>
            <a:ext cx="115051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-3" y="-3"/>
            <a:ext cx="5852163" cy="32918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276083" y="1332769"/>
            <a:ext cx="608943" cy="3086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276079" y="2429877"/>
            <a:ext cx="987037" cy="19277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0" y="0"/>
            <a:ext cx="1549896" cy="3291836"/>
          </a:xfrm>
          <a:custGeom>
            <a:avLst/>
            <a:gdLst/>
            <a:ahLst/>
            <a:cxnLst/>
            <a:rect l="l" t="t" r="r" b="b"/>
            <a:pathLst>
              <a:path w="1549896" h="3291836">
                <a:moveTo>
                  <a:pt x="782219" y="3291836"/>
                </a:moveTo>
                <a:lnTo>
                  <a:pt x="1549896" y="0"/>
                </a:lnTo>
                <a:lnTo>
                  <a:pt x="0" y="0"/>
                </a:lnTo>
                <a:lnTo>
                  <a:pt x="0" y="3291836"/>
                </a:lnTo>
                <a:lnTo>
                  <a:pt x="782219" y="3291836"/>
                </a:lnTo>
                <a:close/>
              </a:path>
            </a:pathLst>
          </a:custGeom>
          <a:solidFill>
            <a:srgbClr val="A8B0B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40527" y="1268175"/>
            <a:ext cx="2542700" cy="171449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354717" y="446061"/>
            <a:ext cx="1192434" cy="251434"/>
          </a:xfrm>
          <a:prstGeom prst="rect">
            <a:avLst/>
          </a:prstGeom>
        </p:spPr>
        <p:txBody>
          <a:bodyPr wrap="square" lIns="0" tIns="12350" rIns="0" bIns="0" rtlCol="0">
            <a:noAutofit/>
          </a:bodyPr>
          <a:lstStyle/>
          <a:p>
            <a:pPr marL="12700">
              <a:lnSpc>
                <a:spcPts val="1945"/>
              </a:lnSpc>
            </a:pPr>
            <a:r>
              <a:rPr sz="1800" spc="-29" dirty="0">
                <a:solidFill>
                  <a:srgbClr val="464E50"/>
                </a:solidFill>
                <a:latin typeface="Raleway" panose="020B0503030101060003" pitchFamily="34" charset="-52"/>
                <a:cs typeface="Raleway ExtraBold"/>
              </a:rPr>
              <a:t>Than</a:t>
            </a:r>
            <a:r>
              <a:rPr sz="1800" spc="0" dirty="0">
                <a:solidFill>
                  <a:srgbClr val="464E50"/>
                </a:solidFill>
                <a:latin typeface="Raleway" panose="020B0503030101060003" pitchFamily="34" charset="-52"/>
                <a:cs typeface="Raleway ExtraBold"/>
              </a:rPr>
              <a:t>k </a:t>
            </a:r>
            <a:r>
              <a:rPr sz="1800" spc="-29" dirty="0">
                <a:solidFill>
                  <a:srgbClr val="464E50"/>
                </a:solidFill>
                <a:latin typeface="Raleway" panose="020B0503030101060003" pitchFamily="34" charset="-52"/>
                <a:cs typeface="Raleway ExtraBold"/>
              </a:rPr>
              <a:t>you</a:t>
            </a:r>
            <a:r>
              <a:rPr sz="1800" spc="0" dirty="0">
                <a:solidFill>
                  <a:srgbClr val="464E50"/>
                </a:solidFill>
                <a:latin typeface="Raleway" panose="020B0503030101060003" pitchFamily="34" charset="-52"/>
                <a:cs typeface="Raleway ExtraBold"/>
              </a:rPr>
              <a:t>!</a:t>
            </a:r>
            <a:endParaRPr sz="1800" dirty="0">
              <a:latin typeface="Raleway" panose="020B0503030101060003" pitchFamily="34" charset="-52"/>
              <a:cs typeface="Raleway ExtraBol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945821" y="1326236"/>
            <a:ext cx="1041068" cy="344472"/>
          </a:xfrm>
          <a:prstGeom prst="rect">
            <a:avLst/>
          </a:prstGeom>
        </p:spPr>
        <p:txBody>
          <a:bodyPr wrap="square" lIns="0" tIns="8382" rIns="0" bIns="0" rtlCol="0">
            <a:noAutofit/>
          </a:bodyPr>
          <a:lstStyle/>
          <a:p>
            <a:pPr marL="12710" marR="22650">
              <a:lnSpc>
                <a:spcPts val="1320"/>
              </a:lnSpc>
            </a:pPr>
            <a:r>
              <a:rPr sz="1200" b="1" spc="-33" dirty="0">
                <a:solidFill>
                  <a:srgbClr val="4B4946"/>
                </a:solidFill>
                <a:latin typeface="Raleway" panose="020B0503030101060003" pitchFamily="34" charset="-52"/>
                <a:cs typeface="Raleway ExtraBold"/>
              </a:rPr>
              <a:t>Smooth</a:t>
            </a:r>
            <a:endParaRPr sz="1200" dirty="0">
              <a:latin typeface="Raleway" panose="020B0503030101060003" pitchFamily="34" charset="-52"/>
              <a:cs typeface="Raleway ExtraBold"/>
            </a:endParaRPr>
          </a:p>
          <a:p>
            <a:pPr marL="12700">
              <a:lnSpc>
                <a:spcPts val="1325"/>
              </a:lnSpc>
              <a:spcBef>
                <a:spcPts val="0"/>
              </a:spcBef>
            </a:pPr>
            <a:r>
              <a:rPr sz="1200" b="1" spc="-39" dirty="0">
                <a:solidFill>
                  <a:srgbClr val="4B4946"/>
                </a:solidFill>
                <a:latin typeface="Raleway" panose="020B0503030101060003" pitchFamily="34" charset="-52"/>
                <a:cs typeface="Raleway ExtraBold"/>
              </a:rPr>
              <a:t>SA</a:t>
            </a:r>
            <a:r>
              <a:rPr sz="1200" b="1" spc="0" dirty="0">
                <a:solidFill>
                  <a:srgbClr val="4B4946"/>
                </a:solidFill>
                <a:latin typeface="Raleway" panose="020B0503030101060003" pitchFamily="34" charset="-52"/>
                <a:cs typeface="Raleway ExtraBold"/>
              </a:rPr>
              <a:t>P</a:t>
            </a:r>
            <a:r>
              <a:rPr sz="1200" b="1" spc="-34" dirty="0">
                <a:solidFill>
                  <a:srgbClr val="4B4946"/>
                </a:solidFill>
                <a:latin typeface="Raleway" panose="020B0503030101060003" pitchFamily="34" charset="-52"/>
                <a:cs typeface="Raleway ExtraBold"/>
              </a:rPr>
              <a:t> </a:t>
            </a:r>
            <a:r>
              <a:rPr sz="1200" b="1" spc="-39" dirty="0">
                <a:solidFill>
                  <a:srgbClr val="4B4946"/>
                </a:solidFill>
                <a:latin typeface="Raleway" panose="020B0503030101060003" pitchFamily="34" charset="-52"/>
                <a:cs typeface="Raleway ExtraBold"/>
              </a:rPr>
              <a:t>Operatio</a:t>
            </a:r>
            <a:r>
              <a:rPr sz="1200" b="1" spc="0" dirty="0">
                <a:solidFill>
                  <a:srgbClr val="4B4946"/>
                </a:solidFill>
                <a:latin typeface="Raleway" panose="020B0503030101060003" pitchFamily="34" charset="-52"/>
                <a:cs typeface="Raleway ExtraBold"/>
              </a:rPr>
              <a:t>n</a:t>
            </a:r>
            <a:endParaRPr sz="1200" dirty="0">
              <a:latin typeface="Raleway" panose="020B0503030101060003" pitchFamily="34" charset="-52"/>
              <a:cs typeface="Raleway ExtraBold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3255731" y="1901501"/>
            <a:ext cx="2070184" cy="127993"/>
          </a:xfrm>
          <a:prstGeom prst="rect">
            <a:avLst/>
          </a:prstGeom>
        </p:spPr>
        <p:txBody>
          <a:bodyPr wrap="square" lIns="0" tIns="5937" rIns="0" bIns="0" rtlCol="0">
            <a:noAutofit/>
          </a:bodyPr>
          <a:lstStyle/>
          <a:p>
            <a:pPr marL="12700">
              <a:lnSpc>
                <a:spcPts val="935"/>
              </a:lnSpc>
            </a:pPr>
            <a:r>
              <a:rPr sz="800" spc="0" dirty="0">
                <a:solidFill>
                  <a:srgbClr val="1D1A16"/>
                </a:solidFill>
                <a:latin typeface="Raleway" panose="020B0503030101060003" pitchFamily="34" charset="-52"/>
                <a:cs typeface="Raleway ExtraBold"/>
              </a:rPr>
              <a:t>info@skywind.com  </a:t>
            </a:r>
            <a:r>
              <a:rPr sz="800" spc="234" dirty="0">
                <a:solidFill>
                  <a:srgbClr val="1D1A16"/>
                </a:solidFill>
                <a:latin typeface="Raleway" panose="020B0503030101060003" pitchFamily="34" charset="-52"/>
                <a:cs typeface="Raleway ExtraBold"/>
              </a:rPr>
              <a:t> </a:t>
            </a:r>
            <a:r>
              <a:rPr sz="800" spc="0" dirty="0">
                <a:solidFill>
                  <a:srgbClr val="1D1A16"/>
                </a:solidFill>
                <a:latin typeface="Raleway" panose="020B0503030101060003" pitchFamily="34" charset="-52"/>
                <a:cs typeface="Raleway ExtraBold"/>
              </a:rPr>
              <a:t>|   </a:t>
            </a:r>
            <a:r>
              <a:rPr sz="800" spc="75" dirty="0">
                <a:solidFill>
                  <a:srgbClr val="1D1A16"/>
                </a:solidFill>
                <a:latin typeface="Raleway" panose="020B0503030101060003" pitchFamily="34" charset="-52"/>
                <a:cs typeface="Raleway ExtraBold"/>
              </a:rPr>
              <a:t> </a:t>
            </a:r>
            <a:r>
              <a:rPr sz="800" b="1" spc="0" dirty="0">
                <a:solidFill>
                  <a:srgbClr val="1D1A16"/>
                </a:solidFill>
                <a:latin typeface="Raleway" panose="020B0503030101060003" pitchFamily="34" charset="-52"/>
                <a:cs typeface="Raleway ExtraBold"/>
              </a:rPr>
              <a:t>www.skywind.com</a:t>
            </a:r>
            <a:endParaRPr sz="800" dirty="0">
              <a:latin typeface="Raleway" panose="020B0503030101060003" pitchFamily="34" charset="-52"/>
              <a:cs typeface="Raleway ExtraBol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11"/>
          <p:cNvSpPr/>
          <p:nvPr/>
        </p:nvSpPr>
        <p:spPr>
          <a:xfrm>
            <a:off x="-3" y="-3"/>
            <a:ext cx="5852163" cy="33020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95257" y="174319"/>
            <a:ext cx="803059" cy="1568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868549" y="917978"/>
            <a:ext cx="115051" cy="0"/>
          </a:xfrm>
          <a:custGeom>
            <a:avLst/>
            <a:gdLst/>
            <a:ahLst/>
            <a:cxnLst/>
            <a:rect l="l" t="t" r="r" b="b"/>
            <a:pathLst>
              <a:path w="115051">
                <a:moveTo>
                  <a:pt x="0" y="0"/>
                </a:moveTo>
                <a:lnTo>
                  <a:pt x="115051" y="0"/>
                </a:lnTo>
              </a:path>
            </a:pathLst>
          </a:custGeom>
          <a:ln w="17405">
            <a:solidFill>
              <a:srgbClr val="706F6E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48409" y="1266043"/>
            <a:ext cx="134218" cy="13421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599246" y="1230623"/>
            <a:ext cx="0" cy="1562425"/>
          </a:xfrm>
          <a:custGeom>
            <a:avLst/>
            <a:gdLst/>
            <a:ahLst/>
            <a:cxnLst/>
            <a:rect l="l" t="t" r="r" b="b"/>
            <a:pathLst>
              <a:path h="1562425">
                <a:moveTo>
                  <a:pt x="0" y="0"/>
                </a:moveTo>
                <a:lnTo>
                  <a:pt x="0" y="1562425"/>
                </a:lnTo>
              </a:path>
            </a:pathLst>
          </a:custGeom>
          <a:ln w="3600">
            <a:solidFill>
              <a:srgbClr val="C1C1B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956312" y="1638723"/>
            <a:ext cx="75844" cy="7584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956312" y="1817269"/>
            <a:ext cx="75844" cy="7584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956022" y="2002747"/>
            <a:ext cx="75844" cy="7584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956022" y="2284402"/>
            <a:ext cx="75844" cy="7584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956022" y="2591742"/>
            <a:ext cx="75844" cy="7584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48409" y="1697767"/>
            <a:ext cx="134218" cy="13421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926835" y="1266043"/>
            <a:ext cx="134218" cy="13421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4298951" y="206414"/>
            <a:ext cx="609599" cy="124749"/>
          </a:xfrm>
          <a:prstGeom prst="rect">
            <a:avLst/>
          </a:prstGeom>
        </p:spPr>
        <p:txBody>
          <a:bodyPr wrap="square" lIns="0" tIns="3810" rIns="0" bIns="0" rtlCol="0">
            <a:noAutofit/>
          </a:bodyPr>
          <a:lstStyle/>
          <a:p>
            <a:pPr marL="12700">
              <a:lnSpc>
                <a:spcPct val="97833"/>
              </a:lnSpc>
            </a:pPr>
            <a:r>
              <a:rPr sz="500" dirty="0">
                <a:solidFill>
                  <a:srgbClr val="1D1A16"/>
                </a:solidFill>
                <a:latin typeface="Raleway" panose="020B0503030101060003" pitchFamily="34" charset="-52"/>
                <a:cs typeface="Raleway ExtraBold"/>
              </a:rPr>
              <a:t>info@skywind.com</a:t>
            </a:r>
            <a:endParaRPr sz="500" dirty="0">
              <a:latin typeface="Raleway" panose="020B0503030101060003" pitchFamily="34" charset="-52"/>
              <a:cs typeface="Raleway ExtraBold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908550" y="206414"/>
            <a:ext cx="723466" cy="124749"/>
          </a:xfrm>
          <a:prstGeom prst="rect">
            <a:avLst/>
          </a:prstGeom>
        </p:spPr>
        <p:txBody>
          <a:bodyPr wrap="square" lIns="0" tIns="3810" rIns="0" bIns="0" rtlCol="0">
            <a:noAutofit/>
          </a:bodyPr>
          <a:lstStyle/>
          <a:p>
            <a:pPr marL="12700">
              <a:lnSpc>
                <a:spcPct val="97833"/>
              </a:lnSpc>
            </a:pPr>
            <a:r>
              <a:rPr sz="500" spc="0" dirty="0">
                <a:solidFill>
                  <a:srgbClr val="1D1A16"/>
                </a:solidFill>
                <a:latin typeface="Raleway" panose="020B0503030101060003" pitchFamily="34" charset="-52"/>
                <a:cs typeface="Raleway ExtraBold"/>
              </a:rPr>
              <a:t>|   </a:t>
            </a:r>
            <a:r>
              <a:rPr sz="500" spc="39" dirty="0">
                <a:solidFill>
                  <a:srgbClr val="1D1A16"/>
                </a:solidFill>
                <a:latin typeface="Raleway" panose="020B0503030101060003" pitchFamily="34" charset="-52"/>
                <a:cs typeface="Raleway ExtraBold"/>
              </a:rPr>
              <a:t> </a:t>
            </a:r>
            <a:r>
              <a:rPr sz="500" b="1" spc="0" dirty="0">
                <a:solidFill>
                  <a:srgbClr val="1D1A16"/>
                </a:solidFill>
                <a:latin typeface="Raleway" panose="020B0503030101060003" pitchFamily="34" charset="-52"/>
                <a:cs typeface="Raleway ExtraBold"/>
              </a:rPr>
              <a:t>www.skywind.com</a:t>
            </a:r>
            <a:endParaRPr sz="500" dirty="0">
              <a:latin typeface="Raleway" panose="020B0503030101060003" pitchFamily="34" charset="-52"/>
              <a:cs typeface="Raleway ExtraBold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935900" y="631057"/>
            <a:ext cx="2021462" cy="215900"/>
          </a:xfrm>
          <a:prstGeom prst="rect">
            <a:avLst/>
          </a:prstGeom>
        </p:spPr>
        <p:txBody>
          <a:bodyPr wrap="square" lIns="0" tIns="10541" rIns="0" bIns="0" rtlCol="0">
            <a:noAutofit/>
          </a:bodyPr>
          <a:lstStyle/>
          <a:p>
            <a:pPr marL="12700">
              <a:lnSpc>
                <a:spcPts val="1660"/>
              </a:lnSpc>
            </a:pPr>
            <a:r>
              <a:rPr sz="1500" spc="-19" dirty="0">
                <a:solidFill>
                  <a:srgbClr val="464E50"/>
                </a:solidFill>
                <a:latin typeface="Raleway" panose="020B0503030101060003" pitchFamily="34" charset="-52"/>
                <a:cs typeface="Raleway ExtraBold"/>
              </a:rPr>
              <a:t>About Skywind &amp; 4C™</a:t>
            </a:r>
            <a:endParaRPr sz="1500" dirty="0">
              <a:latin typeface="Raleway" panose="020B0503030101060003" pitchFamily="34" charset="-52"/>
              <a:cs typeface="Raleway ExtraBold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82167" y="1275628"/>
            <a:ext cx="829250" cy="127000"/>
          </a:xfrm>
          <a:prstGeom prst="rect">
            <a:avLst/>
          </a:prstGeom>
        </p:spPr>
        <p:txBody>
          <a:bodyPr wrap="square" lIns="0" tIns="5905" rIns="0" bIns="0" rtlCol="0">
            <a:noAutofit/>
          </a:bodyPr>
          <a:lstStyle/>
          <a:p>
            <a:pPr marL="12700">
              <a:lnSpc>
                <a:spcPts val="930"/>
              </a:lnSpc>
            </a:pPr>
            <a:r>
              <a:rPr sz="800" b="1" spc="-4" dirty="0">
                <a:latin typeface="Raleway" panose="020B0503030101060003" pitchFamily="34" charset="-52"/>
                <a:cs typeface="Raleway ExtraBold"/>
              </a:rPr>
              <a:t>Founded in 2011</a:t>
            </a:r>
            <a:endParaRPr sz="800" dirty="0">
              <a:latin typeface="Raleway" panose="020B0503030101060003" pitchFamily="34" charset="-52"/>
              <a:cs typeface="Raleway ExtraBold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160883" y="1275628"/>
            <a:ext cx="1510671" cy="246274"/>
          </a:xfrm>
          <a:prstGeom prst="rect">
            <a:avLst/>
          </a:prstGeom>
        </p:spPr>
        <p:txBody>
          <a:bodyPr wrap="square" lIns="0" tIns="5905" rIns="0" bIns="0" rtlCol="0">
            <a:noAutofit/>
          </a:bodyPr>
          <a:lstStyle/>
          <a:p>
            <a:pPr marL="12700">
              <a:lnSpc>
                <a:spcPts val="930"/>
              </a:lnSpc>
            </a:pPr>
            <a:r>
              <a:rPr sz="800" b="1" spc="-10" dirty="0">
                <a:latin typeface="Raleway" panose="020B0503030101060003" pitchFamily="34" charset="-52"/>
                <a:cs typeface="Raleway ExtraBold"/>
              </a:rPr>
              <a:t>Skywind Cloud Platform helps</a:t>
            </a:r>
            <a:endParaRPr sz="800" dirty="0">
              <a:latin typeface="Raleway" panose="020B0503030101060003" pitchFamily="34" charset="-52"/>
              <a:cs typeface="Raleway ExtraBold"/>
            </a:endParaRPr>
          </a:p>
          <a:p>
            <a:pPr marL="12700" marR="15239">
              <a:lnSpc>
                <a:spcPct val="97833"/>
              </a:lnSpc>
            </a:pPr>
            <a:r>
              <a:rPr sz="800" b="1" spc="-4" dirty="0">
                <a:latin typeface="Raleway" panose="020B0503030101060003" pitchFamily="34" charset="-52"/>
                <a:cs typeface="Raleway ExtraBold"/>
              </a:rPr>
              <a:t>our customers to:</a:t>
            </a:r>
            <a:endParaRPr sz="800" dirty="0">
              <a:latin typeface="Raleway" panose="020B0503030101060003" pitchFamily="34" charset="-52"/>
              <a:cs typeface="Raleway ExtraBold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169090" y="1628244"/>
            <a:ext cx="2248028" cy="1197725"/>
          </a:xfrm>
          <a:prstGeom prst="rect">
            <a:avLst/>
          </a:prstGeom>
        </p:spPr>
        <p:txBody>
          <a:bodyPr wrap="square" lIns="0" tIns="635" rIns="0" bIns="0" rtlCol="0">
            <a:noAutofit/>
          </a:bodyPr>
          <a:lstStyle/>
          <a:p>
            <a:pPr marL="12769" marR="15655">
              <a:lnSpc>
                <a:spcPct val="97833"/>
              </a:lnSpc>
            </a:pPr>
            <a:r>
              <a:rPr sz="700" spc="-13" dirty="0">
                <a:latin typeface="Raleway" panose="020B0503030101060003" pitchFamily="34" charset="-52"/>
                <a:cs typeface="Raleway ExtraBold"/>
              </a:rPr>
              <a:t>Gain visibility over their Fraud Management strategy</a:t>
            </a:r>
            <a:endParaRPr sz="700" dirty="0">
              <a:latin typeface="Raleway" panose="020B0503030101060003" pitchFamily="34" charset="-52"/>
              <a:cs typeface="Raleway ExtraBold"/>
            </a:endParaRPr>
          </a:p>
          <a:p>
            <a:pPr marL="12757">
              <a:lnSpc>
                <a:spcPct val="97833"/>
              </a:lnSpc>
              <a:spcBef>
                <a:spcPts val="575"/>
              </a:spcBef>
            </a:pPr>
            <a:r>
              <a:rPr sz="700" spc="-3" dirty="0">
                <a:latin typeface="Raleway" panose="020B0503030101060003" pitchFamily="34" charset="-52"/>
                <a:cs typeface="Raleway ExtraBold"/>
              </a:rPr>
              <a:t>Validate and detect business processes ineﬃciencies</a:t>
            </a:r>
            <a:endParaRPr sz="700" dirty="0">
              <a:latin typeface="Raleway" panose="020B0503030101060003" pitchFamily="34" charset="-52"/>
              <a:cs typeface="Raleway ExtraBold"/>
            </a:endParaRPr>
          </a:p>
          <a:p>
            <a:pPr marL="12754" marR="15655">
              <a:lnSpc>
                <a:spcPct val="97833"/>
              </a:lnSpc>
              <a:spcBef>
                <a:spcPts val="575"/>
              </a:spcBef>
            </a:pPr>
            <a:r>
              <a:rPr sz="700" dirty="0">
                <a:latin typeface="Raleway" panose="020B0503030101060003" pitchFamily="34" charset="-52"/>
                <a:cs typeface="Raleway ExtraBold"/>
              </a:rPr>
              <a:t>Cont</a:t>
            </a:r>
            <a:r>
              <a:rPr sz="700" spc="-9" dirty="0">
                <a:latin typeface="Raleway" panose="020B0503030101060003" pitchFamily="34" charset="-52"/>
                <a:cs typeface="Raleway ExtraBold"/>
              </a:rPr>
              <a:t>r</a:t>
            </a:r>
            <a:r>
              <a:rPr sz="700" spc="0" dirty="0">
                <a:latin typeface="Raleway" panose="020B0503030101060003" pitchFamily="34" charset="-52"/>
                <a:cs typeface="Raleway ExtraBold"/>
              </a:rPr>
              <a:t>ol</a:t>
            </a:r>
            <a:r>
              <a:rPr sz="700" spc="-277" dirty="0">
                <a:latin typeface="Raleway" panose="020B0503030101060003" pitchFamily="34" charset="-52"/>
                <a:cs typeface="Raleway ExtraBold"/>
              </a:rPr>
              <a:t> </a:t>
            </a:r>
            <a:r>
              <a:rPr sz="700" spc="-14" dirty="0">
                <a:latin typeface="Raleway" panose="020B0503030101060003" pitchFamily="34" charset="-52"/>
                <a:cs typeface="Raleway ExtraBold"/>
              </a:rPr>
              <a:t>B</a:t>
            </a:r>
            <a:r>
              <a:rPr sz="700" spc="0" dirty="0">
                <a:latin typeface="Raleway" panose="020B0503030101060003" pitchFamily="34" charset="-52"/>
                <a:cs typeface="Raleway ExtraBold"/>
              </a:rPr>
              <a:t>W</a:t>
            </a:r>
            <a:r>
              <a:rPr sz="700" spc="-30" dirty="0">
                <a:latin typeface="Raleway" panose="020B0503030101060003" pitchFamily="34" charset="-52"/>
                <a:cs typeface="Raleway ExtraBold"/>
              </a:rPr>
              <a:t> </a:t>
            </a:r>
            <a:r>
              <a:rPr sz="700" spc="0" dirty="0">
                <a:latin typeface="Raleway" panose="020B0503030101060003" pitchFamily="34" charset="-52"/>
                <a:cs typeface="Raleway ExtraBold"/>
              </a:rPr>
              <a:t>operations</a:t>
            </a:r>
            <a:r>
              <a:rPr sz="700" spc="49" dirty="0">
                <a:latin typeface="Raleway" panose="020B0503030101060003" pitchFamily="34" charset="-52"/>
                <a:cs typeface="Raleway ExtraBold"/>
              </a:rPr>
              <a:t> </a:t>
            </a:r>
            <a:r>
              <a:rPr sz="700" spc="0" dirty="0">
                <a:latin typeface="Raleway" panose="020B0503030101060003" pitchFamily="34" charset="-52"/>
                <a:cs typeface="Raleway ExtraBold"/>
              </a:rPr>
              <a:t>and</a:t>
            </a:r>
            <a:r>
              <a:rPr sz="700" spc="14" dirty="0">
                <a:latin typeface="Raleway" panose="020B0503030101060003" pitchFamily="34" charset="-52"/>
                <a:cs typeface="Raleway ExtraBold"/>
              </a:rPr>
              <a:t> </a:t>
            </a:r>
            <a:r>
              <a:rPr sz="700" spc="0" dirty="0">
                <a:latin typeface="Raleway" panose="020B0503030101060003" pitchFamily="34" charset="-52"/>
                <a:cs typeface="Raleway ExtraBold"/>
              </a:rPr>
              <a:t>o</a:t>
            </a:r>
            <a:r>
              <a:rPr sz="700" spc="-9" dirty="0">
                <a:latin typeface="Raleway" panose="020B0503030101060003" pitchFamily="34" charset="-52"/>
                <a:cs typeface="Raleway ExtraBold"/>
              </a:rPr>
              <a:t>p</a:t>
            </a:r>
            <a:r>
              <a:rPr sz="700" spc="0" dirty="0">
                <a:latin typeface="Raleway" panose="020B0503030101060003" pitchFamily="34" charset="-52"/>
                <a:cs typeface="Raleway ExtraBold"/>
              </a:rPr>
              <a:t>timi</a:t>
            </a:r>
            <a:r>
              <a:rPr sz="700" spc="-4" dirty="0">
                <a:latin typeface="Raleway" panose="020B0503030101060003" pitchFamily="34" charset="-52"/>
                <a:cs typeface="Raleway ExtraBold"/>
              </a:rPr>
              <a:t>z</a:t>
            </a:r>
            <a:r>
              <a:rPr sz="700" spc="0" dirty="0">
                <a:latin typeface="Raleway" panose="020B0503030101060003" pitchFamily="34" charset="-52"/>
                <a:cs typeface="Raleway ExtraBold"/>
              </a:rPr>
              <a:t>e</a:t>
            </a:r>
            <a:r>
              <a:rPr sz="700" spc="-258" dirty="0">
                <a:latin typeface="Raleway" panose="020B0503030101060003" pitchFamily="34" charset="-52"/>
                <a:cs typeface="Raleway ExtraBold"/>
              </a:rPr>
              <a:t> </a:t>
            </a:r>
            <a:r>
              <a:rPr sz="700" spc="0" dirty="0">
                <a:latin typeface="Raleway" panose="020B0503030101060003" pitchFamily="34" charset="-52"/>
                <a:cs typeface="Raleway ExtraBold"/>
              </a:rPr>
              <a:t>t</a:t>
            </a:r>
            <a:r>
              <a:rPr sz="700" spc="-19" dirty="0">
                <a:latin typeface="Raleway" panose="020B0503030101060003" pitchFamily="34" charset="-52"/>
                <a:cs typeface="Raleway ExtraBold"/>
              </a:rPr>
              <a:t>o</a:t>
            </a:r>
            <a:r>
              <a:rPr sz="700" spc="-9" dirty="0">
                <a:latin typeface="Raleway" panose="020B0503030101060003" pitchFamily="34" charset="-52"/>
                <a:cs typeface="Raleway ExtraBold"/>
              </a:rPr>
              <a:t>w</a:t>
            </a:r>
            <a:r>
              <a:rPr sz="700" spc="0" dirty="0">
                <a:latin typeface="Raleway" panose="020B0503030101060003" pitchFamily="34" charset="-52"/>
                <a:cs typeface="Raleway ExtraBold"/>
              </a:rPr>
              <a:t>a</a:t>
            </a:r>
            <a:r>
              <a:rPr sz="700" spc="-4" dirty="0">
                <a:latin typeface="Raleway" panose="020B0503030101060003" pitchFamily="34" charset="-52"/>
                <a:cs typeface="Raleway ExtraBold"/>
              </a:rPr>
              <a:t>r</a:t>
            </a:r>
            <a:r>
              <a:rPr sz="700" spc="0" dirty="0">
                <a:latin typeface="Raleway" panose="020B0503030101060003" pitchFamily="34" charset="-52"/>
                <a:cs typeface="Raleway ExtraBold"/>
              </a:rPr>
              <a:t>ds</a:t>
            </a:r>
            <a:r>
              <a:rPr sz="700" spc="-250" dirty="0">
                <a:latin typeface="Raleway" panose="020B0503030101060003" pitchFamily="34" charset="-52"/>
                <a:cs typeface="Raleway ExtraBold"/>
              </a:rPr>
              <a:t> </a:t>
            </a:r>
            <a:r>
              <a:rPr sz="700" spc="0" dirty="0">
                <a:latin typeface="Raleway" panose="020B0503030101060003" pitchFamily="34" charset="-52"/>
                <a:cs typeface="Raleway ExtraBold"/>
              </a:rPr>
              <a:t>HANA</a:t>
            </a:r>
            <a:endParaRPr sz="700" dirty="0">
              <a:latin typeface="Raleway" panose="020B0503030101060003" pitchFamily="34" charset="-52"/>
              <a:cs typeface="Raleway ExtraBold"/>
            </a:endParaRPr>
          </a:p>
          <a:p>
            <a:pPr marL="12736" marR="15655">
              <a:lnSpc>
                <a:spcPct val="97833"/>
              </a:lnSpc>
              <a:spcBef>
                <a:spcPts val="160"/>
              </a:spcBef>
            </a:pPr>
            <a:r>
              <a:rPr sz="700" dirty="0">
                <a:latin typeface="Raleway" panose="020B0503030101060003" pitchFamily="34" charset="-52"/>
                <a:cs typeface="Raleway ExtraBold"/>
              </a:rPr>
              <a:t>migration</a:t>
            </a:r>
          </a:p>
          <a:p>
            <a:pPr marL="12707" marR="142547" indent="29">
              <a:lnSpc>
                <a:spcPts val="493"/>
              </a:lnSpc>
              <a:spcBef>
                <a:spcPts val="554"/>
              </a:spcBef>
            </a:pPr>
            <a:r>
              <a:rPr sz="700" spc="-12" dirty="0">
                <a:latin typeface="Raleway" panose="020B0503030101060003" pitchFamily="34" charset="-52"/>
                <a:cs typeface="Raleway ExtraBold"/>
              </a:rPr>
              <a:t>Optimize SAP</a:t>
            </a:r>
            <a:r>
              <a:rPr sz="525" spc="-12" baseline="56785" dirty="0">
                <a:solidFill>
                  <a:srgbClr val="1D1A16"/>
                </a:solidFill>
                <a:latin typeface="Raleway" panose="020B0503030101060003" pitchFamily="34" charset="-52"/>
                <a:cs typeface="Raleway ExtraBold"/>
              </a:rPr>
              <a:t>®  </a:t>
            </a:r>
            <a:r>
              <a:rPr sz="700" spc="-12" dirty="0">
                <a:latin typeface="Raleway" panose="020B0503030101060003" pitchFamily="34" charset="-52"/>
                <a:cs typeface="Raleway ExtraBold"/>
              </a:rPr>
              <a:t>Background </a:t>
            </a:r>
            <a:r>
              <a:rPr sz="700" spc="-21" dirty="0">
                <a:latin typeface="Raleway" panose="020B0503030101060003" pitchFamily="34" charset="-52"/>
                <a:cs typeface="Raleway ExtraBold"/>
              </a:rPr>
              <a:t>Jobs and save ~20% of </a:t>
            </a:r>
            <a:endParaRPr sz="700" dirty="0">
              <a:latin typeface="Raleway" panose="020B0503030101060003" pitchFamily="34" charset="-52"/>
              <a:cs typeface="Raleway ExtraBold"/>
            </a:endParaRPr>
          </a:p>
          <a:p>
            <a:pPr marL="12707" marR="142547">
              <a:lnSpc>
                <a:spcPts val="821"/>
              </a:lnSpc>
              <a:spcBef>
                <a:spcPts val="155"/>
              </a:spcBef>
            </a:pPr>
            <a:r>
              <a:rPr sz="700" dirty="0">
                <a:latin typeface="Raleway" panose="020B0503030101060003" pitchFamily="34" charset="-52"/>
                <a:cs typeface="Raleway ExtraBold"/>
              </a:rPr>
              <a:t>time</a:t>
            </a:r>
          </a:p>
          <a:p>
            <a:pPr marL="12707" marR="15655">
              <a:lnSpc>
                <a:spcPct val="97833"/>
              </a:lnSpc>
              <a:spcBef>
                <a:spcPts val="575"/>
              </a:spcBef>
            </a:pPr>
            <a:r>
              <a:rPr sz="700" spc="-12" dirty="0">
                <a:latin typeface="Raleway" panose="020B0503030101060003" pitchFamily="34" charset="-52"/>
                <a:cs typeface="Raleway ExtraBold"/>
              </a:rPr>
              <a:t>Monitor Basis related processes</a:t>
            </a:r>
            <a:endParaRPr sz="700" dirty="0">
              <a:latin typeface="Raleway" panose="020B0503030101060003" pitchFamily="34" charset="-52"/>
              <a:cs typeface="Raleway ExtraBold"/>
            </a:endParaRPr>
          </a:p>
          <a:p>
            <a:pPr marL="12700" marR="15655">
              <a:lnSpc>
                <a:spcPct val="97833"/>
              </a:lnSpc>
              <a:spcBef>
                <a:spcPts val="160"/>
              </a:spcBef>
            </a:pPr>
            <a:r>
              <a:rPr sz="700" dirty="0">
                <a:latin typeface="Raleway" panose="020B0503030101060003" pitchFamily="34" charset="-52"/>
                <a:cs typeface="Raleway ExtraBold"/>
              </a:rPr>
              <a:t>(Interfaces</a:t>
            </a:r>
            <a:r>
              <a:rPr sz="700" spc="-29" dirty="0">
                <a:latin typeface="Raleway" panose="020B0503030101060003" pitchFamily="34" charset="-52"/>
                <a:cs typeface="Raleway ExtraBold"/>
              </a:rPr>
              <a:t>/</a:t>
            </a:r>
            <a:r>
              <a:rPr sz="700" spc="0" dirty="0">
                <a:latin typeface="Raleway" panose="020B0503030101060003" pitchFamily="34" charset="-52"/>
                <a:cs typeface="Raleway ExtraBold"/>
              </a:rPr>
              <a:t>Communications/DB/Printing</a:t>
            </a:r>
            <a:r>
              <a:rPr sz="700" spc="14" dirty="0">
                <a:latin typeface="Raleway" panose="020B0503030101060003" pitchFamily="34" charset="-52"/>
                <a:cs typeface="Raleway ExtraBold"/>
              </a:rPr>
              <a:t> </a:t>
            </a:r>
            <a:r>
              <a:rPr sz="700" spc="0" dirty="0">
                <a:latin typeface="Raleway" panose="020B0503030101060003" pitchFamily="34" charset="-52"/>
                <a:cs typeface="Raleway ExtraBold"/>
              </a:rPr>
              <a:t>etc.)</a:t>
            </a:r>
            <a:endParaRPr sz="700" dirty="0">
              <a:latin typeface="Raleway" panose="020B0503030101060003" pitchFamily="34" charset="-52"/>
              <a:cs typeface="Raleway ExtraBold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82165" y="1700748"/>
            <a:ext cx="1496344" cy="256671"/>
          </a:xfrm>
          <a:prstGeom prst="rect">
            <a:avLst/>
          </a:prstGeom>
        </p:spPr>
        <p:txBody>
          <a:bodyPr wrap="square" lIns="0" tIns="5080" rIns="0" bIns="0" rtlCol="0">
            <a:noAutofit/>
          </a:bodyPr>
          <a:lstStyle/>
          <a:p>
            <a:pPr marL="12700" indent="2">
              <a:lnSpc>
                <a:spcPts val="939"/>
              </a:lnSpc>
            </a:pPr>
            <a:r>
              <a:rPr sz="800" b="1" spc="-5" dirty="0">
                <a:latin typeface="Raleway" panose="020B0503030101060003" pitchFamily="34" charset="-52"/>
                <a:cs typeface="Raleway ExtraBold"/>
              </a:rPr>
              <a:t>Serves SAP</a:t>
            </a:r>
            <a:r>
              <a:rPr sz="600" spc="27" baseline="55142" dirty="0">
                <a:solidFill>
                  <a:srgbClr val="1D1A16"/>
                </a:solidFill>
                <a:latin typeface="Brady Bunch Remastered"/>
                <a:cs typeface="Brady Bunch Remastered"/>
              </a:rPr>
              <a:t>®  </a:t>
            </a:r>
            <a:r>
              <a:rPr sz="800" b="1" spc="-5" dirty="0">
                <a:latin typeface="Raleway" panose="020B0503030101060003" pitchFamily="34" charset="-52"/>
                <a:cs typeface="Raleway ExtraBold"/>
              </a:rPr>
              <a:t>customers across many industries</a:t>
            </a:r>
            <a:endParaRPr sz="800" dirty="0">
              <a:latin typeface="Raleway" panose="020B0503030101060003" pitchFamily="34" charset="-52"/>
              <a:cs typeface="Raleway ExtraBol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85803" y="2045226"/>
            <a:ext cx="1526402" cy="488049"/>
          </a:xfrm>
          <a:prstGeom prst="rect">
            <a:avLst/>
          </a:prstGeom>
        </p:spPr>
        <p:txBody>
          <a:bodyPr wrap="square" lIns="0" tIns="635" rIns="0" bIns="0" rtlCol="0">
            <a:noAutofit/>
          </a:bodyPr>
          <a:lstStyle/>
          <a:p>
            <a:pPr marL="12700" indent="3">
              <a:lnSpc>
                <a:spcPct val="125000"/>
              </a:lnSpc>
            </a:pPr>
            <a:r>
              <a:rPr lang="en-US" sz="700" dirty="0">
                <a:latin typeface="Raleway" panose="020B0503030101060003" pitchFamily="34" charset="-52"/>
                <a:cs typeface="Raleway ExtraBold"/>
              </a:rPr>
              <a:t>Retail, Finance, Healthcare, Education, Oil &amp; Gas, Manufacturing, Logistics, Food &amp; Beverages, Government</a:t>
            </a:r>
            <a:endParaRPr sz="700" dirty="0">
              <a:latin typeface="Raleway" panose="020B0503030101060003" pitchFamily="34" charset="-52"/>
              <a:cs typeface="Raleway ExtraBold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2868549" y="778278"/>
            <a:ext cx="115051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object 30"/>
          <p:cNvSpPr/>
          <p:nvPr/>
        </p:nvSpPr>
        <p:spPr>
          <a:xfrm>
            <a:off x="2546350" y="1041400"/>
            <a:ext cx="115053" cy="0"/>
          </a:xfrm>
          <a:custGeom>
            <a:avLst/>
            <a:gdLst/>
            <a:ahLst/>
            <a:cxnLst/>
            <a:rect l="l" t="t" r="r" b="b"/>
            <a:pathLst>
              <a:path w="115053">
                <a:moveTo>
                  <a:pt x="0" y="0"/>
                </a:moveTo>
                <a:lnTo>
                  <a:pt x="115053" y="0"/>
                </a:lnTo>
              </a:path>
            </a:pathLst>
          </a:custGeom>
          <a:ln w="20781">
            <a:solidFill>
              <a:srgbClr val="D8261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6" name="object 16"/>
          <p:cNvSpPr txBox="1"/>
          <p:nvPr/>
        </p:nvSpPr>
        <p:spPr>
          <a:xfrm>
            <a:off x="1" y="812800"/>
            <a:ext cx="5854700" cy="2285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algn="ctr">
              <a:lnSpc>
                <a:spcPts val="1755"/>
              </a:lnSpc>
              <a:spcBef>
                <a:spcPts val="87"/>
              </a:spcBef>
            </a:pPr>
            <a:r>
              <a:rPr lang="en-US" sz="1600" spc="-69" dirty="0" smtClean="0">
                <a:solidFill>
                  <a:srgbClr val="474F51"/>
                </a:solidFill>
                <a:latin typeface="Raleway"/>
                <a:cs typeface="Raleway"/>
              </a:rPr>
              <a:t>4C™ Selected </a:t>
            </a:r>
            <a:r>
              <a:rPr sz="1600" spc="-69" dirty="0" smtClean="0">
                <a:solidFill>
                  <a:srgbClr val="474F51"/>
                </a:solidFill>
                <a:latin typeface="Raleway"/>
                <a:cs typeface="Raleway"/>
              </a:rPr>
              <a:t>C</a:t>
            </a:r>
            <a:r>
              <a:rPr lang="en-US" sz="1600" spc="-69" dirty="0" smtClean="0">
                <a:solidFill>
                  <a:srgbClr val="474F51"/>
                </a:solidFill>
                <a:latin typeface="Raleway"/>
                <a:cs typeface="Raleway"/>
              </a:rPr>
              <a:t>ustomers</a:t>
            </a:r>
            <a:endParaRPr sz="1600" dirty="0">
              <a:latin typeface="Raleway"/>
              <a:cs typeface="Raleway"/>
            </a:endParaRPr>
          </a:p>
        </p:txBody>
      </p:sp>
      <p:pic>
        <p:nvPicPr>
          <p:cNvPr id="55" name="Shape 153" descr="http://upload.wikimedia.org/wikipedia/en/thumb/b/b4/Keter_Plastics_logo.svg/200px-Keter_Plastics_logo.svg.png">
            <a:hlinkClick r:id="rId3"/>
          </p:cNvPr>
          <p:cNvPicPr>
            <a:picLocks noChangeAspect="1"/>
          </p:cNvPicPr>
          <p:nvPr/>
        </p:nvPicPr>
        <p:blipFill rotWithShape="1">
          <a:blip r:embed="rId4" cstate="print">
            <a:alphaModFix/>
          </a:blip>
          <a:srcRect/>
          <a:stretch/>
        </p:blipFill>
        <p:spPr>
          <a:xfrm>
            <a:off x="260350" y="2577400"/>
            <a:ext cx="360000" cy="14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Shape 155" descr="Coca-Cola">
            <a:hlinkClick r:id="rId3"/>
          </p:cNvPr>
          <p:cNvPicPr>
            <a:picLocks noChangeAspect="1"/>
          </p:cNvPicPr>
          <p:nvPr/>
        </p:nvPicPr>
        <p:blipFill rotWithShape="1">
          <a:blip r:embed="rId5" cstate="print">
            <a:alphaModFix/>
          </a:blip>
          <a:srcRect/>
          <a:stretch/>
        </p:blipFill>
        <p:spPr>
          <a:xfrm>
            <a:off x="1555750" y="1800000"/>
            <a:ext cx="504000" cy="160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Shape 156" descr="http://www.bdicode.co.il/CodeFiles/Logo/sonol_eng_group%20logo.jpg">
            <a:hlinkClick r:id="rId3"/>
          </p:cNvPr>
          <p:cNvPicPr>
            <a:picLocks noChangeAspect="1"/>
          </p:cNvPicPr>
          <p:nvPr/>
        </p:nvPicPr>
        <p:blipFill rotWithShape="1">
          <a:blip r:embed="rId6" cstate="print">
            <a:alphaModFix/>
          </a:blip>
          <a:srcRect/>
          <a:stretch/>
        </p:blipFill>
        <p:spPr>
          <a:xfrm>
            <a:off x="4603750" y="2413000"/>
            <a:ext cx="326038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Shape 157" descr="http://www.bdicode.co.il/CodeFiles/Logo/maccabi_eng%20logo11.jpg">
            <a:hlinkClick r:id="rId3"/>
          </p:cNvPr>
          <p:cNvPicPr>
            <a:picLocks noChangeAspect="1"/>
          </p:cNvPicPr>
          <p:nvPr/>
        </p:nvPicPr>
        <p:blipFill rotWithShape="1">
          <a:blip r:embed="rId7" cstate="print">
            <a:alphaModFix/>
          </a:blip>
          <a:srcRect/>
          <a:stretch/>
        </p:blipFill>
        <p:spPr>
          <a:xfrm>
            <a:off x="2470150" y="2489200"/>
            <a:ext cx="504000" cy="175133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Shape 158" descr="http://images.globes.co.il/Images/NewGlobes/leader/2013/600022222le_180X88_070720131508.jpg">
            <a:hlinkClick r:id="rId3"/>
          </p:cNvPr>
          <p:cNvPicPr>
            <a:picLocks noChangeAspect="1"/>
          </p:cNvPicPr>
          <p:nvPr/>
        </p:nvPicPr>
        <p:blipFill rotWithShape="1">
          <a:blip r:embed="rId8" cstate="print">
            <a:alphaModFix/>
          </a:blip>
          <a:srcRect/>
          <a:stretch/>
        </p:blipFill>
        <p:spPr>
          <a:xfrm>
            <a:off x="3155950" y="2489200"/>
            <a:ext cx="468000" cy="228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Shape 160" descr="http://www.railwaygazette.com/uploads/tx_it24tender/logo_israel_railways.jpg"/>
          <p:cNvPicPr>
            <a:picLocks noChangeAspect="1"/>
          </p:cNvPicPr>
          <p:nvPr/>
        </p:nvPicPr>
        <p:blipFill rotWithShape="1">
          <a:blip r:embed="rId9" cstate="print">
            <a:alphaModFix/>
          </a:blip>
          <a:srcRect/>
          <a:stretch/>
        </p:blipFill>
        <p:spPr>
          <a:xfrm>
            <a:off x="869950" y="2621935"/>
            <a:ext cx="684000" cy="9586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Shape 161" descr="http://nrcn.gov.il/SiteAssets/KMG/images/logo.png"/>
          <p:cNvPicPr>
            <a:picLocks noChangeAspect="1"/>
          </p:cNvPicPr>
          <p:nvPr/>
        </p:nvPicPr>
        <p:blipFill rotWithShape="1">
          <a:blip r:embed="rId10" cstate="print">
            <a:alphaModFix/>
          </a:blip>
          <a:srcRect/>
          <a:stretch/>
        </p:blipFill>
        <p:spPr>
          <a:xfrm>
            <a:off x="5213350" y="2413000"/>
            <a:ext cx="396000" cy="413731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Shape 162" descr="http://tandu.co.il/wp-content/uploads/2014/06/tadiran_logo.jpg">
            <a:hlinkClick r:id="rId3"/>
          </p:cNvPr>
          <p:cNvPicPr>
            <a:picLocks noChangeAspect="1"/>
          </p:cNvPicPr>
          <p:nvPr/>
        </p:nvPicPr>
        <p:blipFill rotWithShape="1">
          <a:blip r:embed="rId11" cstate="print">
            <a:alphaModFix/>
          </a:blip>
          <a:srcRect/>
          <a:stretch/>
        </p:blipFill>
        <p:spPr>
          <a:xfrm>
            <a:off x="3917950" y="2489200"/>
            <a:ext cx="360000" cy="1866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Image result for colmobil logo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8150" y="2489200"/>
            <a:ext cx="648000" cy="29961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 descr="https://lh4.googleusercontent.com/proxy/iZvt1uw26TN-yxV1dvgH153z0f-VMMUYQ7YaR1XsnR52AdHp3mFFlbvj83RDYQfGmm8SiG6jf-M1hjpJ_nO0dpQqy1x8mHrn0kg03MHWUi6EOZBMH0OP8c4bThTlNtpAUuZwDFKsF-RZXU-_9LmxnQkBPtc7pw=w416-h160-k-no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2241550" y="1800000"/>
            <a:ext cx="612000" cy="234995"/>
          </a:xfrm>
          <a:prstGeom prst="rect">
            <a:avLst/>
          </a:prstGeom>
          <a:noFill/>
        </p:spPr>
      </p:pic>
      <p:sp>
        <p:nvSpPr>
          <p:cNvPr id="10246" name="AutoShape 6" descr="Image result for olimpica logo vector"/>
          <p:cNvSpPr>
            <a:spLocks noChangeAspect="1" noChangeArrowheads="1"/>
          </p:cNvSpPr>
          <p:nvPr/>
        </p:nvSpPr>
        <p:spPr bwMode="auto">
          <a:xfrm>
            <a:off x="5634038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10248" name="AutoShape 8" descr="Image result for olimpica logo vector"/>
          <p:cNvSpPr>
            <a:spLocks noChangeAspect="1" noChangeArrowheads="1"/>
          </p:cNvSpPr>
          <p:nvPr/>
        </p:nvSpPr>
        <p:spPr bwMode="auto">
          <a:xfrm>
            <a:off x="5634038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10250" name="AutoShape 10" descr="Image result for olimpica logo vector"/>
          <p:cNvSpPr>
            <a:spLocks noChangeAspect="1" noChangeArrowheads="1"/>
          </p:cNvSpPr>
          <p:nvPr/>
        </p:nvSpPr>
        <p:spPr bwMode="auto">
          <a:xfrm>
            <a:off x="5634038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pic>
        <p:nvPicPr>
          <p:cNvPr id="10251" name="Picture 11" descr="C:\Users\user\Desktop\olimpica.png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5289550" y="1672000"/>
            <a:ext cx="360000" cy="360000"/>
          </a:xfrm>
          <a:prstGeom prst="rect">
            <a:avLst/>
          </a:prstGeom>
          <a:noFill/>
        </p:spPr>
      </p:pic>
      <p:sp>
        <p:nvSpPr>
          <p:cNvPr id="26" name="object 10"/>
          <p:cNvSpPr/>
          <p:nvPr/>
        </p:nvSpPr>
        <p:spPr>
          <a:xfrm>
            <a:off x="2015453" y="0"/>
            <a:ext cx="289313" cy="656441"/>
          </a:xfrm>
          <a:custGeom>
            <a:avLst/>
            <a:gdLst/>
            <a:ahLst/>
            <a:cxnLst/>
            <a:rect l="l" t="t" r="r" b="b"/>
            <a:pathLst>
              <a:path w="289313" h="656441">
                <a:moveTo>
                  <a:pt x="289313" y="0"/>
                </a:moveTo>
                <a:lnTo>
                  <a:pt x="0" y="656441"/>
                </a:lnTo>
              </a:path>
            </a:pathLst>
          </a:custGeom>
          <a:ln w="9000">
            <a:solidFill>
              <a:srgbClr val="99999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" name="object 7"/>
          <p:cNvSpPr txBox="1"/>
          <p:nvPr/>
        </p:nvSpPr>
        <p:spPr>
          <a:xfrm>
            <a:off x="2345653" y="365846"/>
            <a:ext cx="1639581" cy="12460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700"/>
              </a:lnSpc>
              <a:spcBef>
                <a:spcPts val="35"/>
              </a:spcBef>
            </a:pPr>
            <a:r>
              <a:rPr lang="en-US" sz="600" spc="0" dirty="0" smtClean="0">
                <a:latin typeface="Verdana"/>
                <a:cs typeface="Verdana"/>
              </a:rPr>
              <a:t>info@skywind.com</a:t>
            </a:r>
            <a:r>
              <a:rPr sz="600" spc="0" dirty="0" smtClean="0">
                <a:latin typeface="Verdana"/>
                <a:cs typeface="Verdana"/>
              </a:rPr>
              <a:t> | </a:t>
            </a:r>
            <a:r>
              <a:rPr lang="en-US" sz="600" b="1" spc="0" dirty="0" smtClean="0">
                <a:latin typeface="Verdana"/>
                <a:cs typeface="Verdana"/>
              </a:rPr>
              <a:t>www.skywind.com</a:t>
            </a:r>
            <a:endParaRPr sz="600" dirty="0">
              <a:latin typeface="Verdana"/>
              <a:cs typeface="Verdana"/>
            </a:endParaRPr>
          </a:p>
        </p:txBody>
      </p:sp>
      <p:pic>
        <p:nvPicPr>
          <p:cNvPr id="31" name="Picture 30" descr="C:\Users\user\Google Drive\Skywatch\LOGO\SkyWind_Logo_New.png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795338" y="309004"/>
            <a:ext cx="912812" cy="198996"/>
          </a:xfrm>
          <a:prstGeom prst="rect">
            <a:avLst/>
          </a:prstGeom>
          <a:noFill/>
        </p:spPr>
      </p:pic>
      <p:pic>
        <p:nvPicPr>
          <p:cNvPr id="12290" name="Picture 2" descr="Image result for repsol logo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1022350" y="1727200"/>
            <a:ext cx="360000" cy="360000"/>
          </a:xfrm>
          <a:prstGeom prst="rect">
            <a:avLst/>
          </a:prstGeom>
          <a:noFill/>
        </p:spPr>
      </p:pic>
      <p:sp>
        <p:nvSpPr>
          <p:cNvPr id="13316" name="AutoShape 4" descr="Image result for checkpoint logo png"/>
          <p:cNvSpPr>
            <a:spLocks noChangeAspect="1" noChangeArrowheads="1"/>
          </p:cNvSpPr>
          <p:nvPr/>
        </p:nvSpPr>
        <p:spPr bwMode="auto">
          <a:xfrm>
            <a:off x="5634038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pic>
        <p:nvPicPr>
          <p:cNvPr id="13318" name="Picture 6" descr="Image result for checkpoint logo png"/>
          <p:cNvPicPr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260350" y="1800000"/>
            <a:ext cx="684000" cy="158268"/>
          </a:xfrm>
          <a:prstGeom prst="rect">
            <a:avLst/>
          </a:prstGeom>
          <a:noFill/>
        </p:spPr>
      </p:pic>
      <p:sp>
        <p:nvSpPr>
          <p:cNvPr id="3" name="AutoShape 2" descr="Image result for lamfer logo"/>
          <p:cNvSpPr>
            <a:spLocks noChangeAspect="1" noChangeArrowheads="1"/>
          </p:cNvSpPr>
          <p:nvPr/>
        </p:nvSpPr>
        <p:spPr bwMode="auto">
          <a:xfrm>
            <a:off x="5634038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pic>
        <p:nvPicPr>
          <p:cNvPr id="4" name="Picture 4" descr="https://media.licdn.com/dms/image/C561BAQGeaGZJPsTiUA/company-background_10000/0?e=2159024400&amp;v=beta&amp;t=UzaDXWukCxTes9reF9T3i2UEvdX0rLuUfOXXT_gXWmo"/>
          <p:cNvPicPr>
            <a:picLocks noChangeAspect="1" noChangeArrowheads="1"/>
          </p:cNvPicPr>
          <p:nvPr/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4451350" y="1800000"/>
            <a:ext cx="611540" cy="160284"/>
          </a:xfrm>
          <a:prstGeom prst="rect">
            <a:avLst/>
          </a:prstGeom>
          <a:noFill/>
        </p:spPr>
      </p:pic>
      <p:pic>
        <p:nvPicPr>
          <p:cNvPr id="29" name="Picture 28" descr="Image result for albia logo">
            <a:extLst>
              <a:ext uri="{FF2B5EF4-FFF2-40B4-BE49-F238E27FC236}">
                <a16:creationId xmlns="" xmlns:a16="http://schemas.microsoft.com/office/drawing/2014/main" id="{2E15454E-1D72-42EC-BD4B-1CB122EF8D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7950" y="1800000"/>
            <a:ext cx="390186" cy="15607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 descr="Image result for sanden logo"/>
          <p:cNvPicPr>
            <a:picLocks noChangeAspect="1" noChangeArrowheads="1"/>
          </p:cNvPicPr>
          <p:nvPr/>
        </p:nvPicPr>
        <p:blipFill>
          <a:blip r:embed="rId20" cstate="print"/>
          <a:srcRect/>
          <a:stretch>
            <a:fillRect/>
          </a:stretch>
        </p:blipFill>
        <p:spPr bwMode="auto">
          <a:xfrm>
            <a:off x="3003550" y="1727200"/>
            <a:ext cx="720000" cy="288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2176035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11"/>
          <p:cNvSpPr/>
          <p:nvPr/>
        </p:nvSpPr>
        <p:spPr>
          <a:xfrm>
            <a:off x="-7" y="-3"/>
            <a:ext cx="5852167" cy="32918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95257" y="174319"/>
            <a:ext cx="803059" cy="1568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868549" y="1010095"/>
            <a:ext cx="115051" cy="0"/>
          </a:xfrm>
          <a:custGeom>
            <a:avLst/>
            <a:gdLst/>
            <a:ahLst/>
            <a:cxnLst/>
            <a:rect l="l" t="t" r="r" b="b"/>
            <a:pathLst>
              <a:path w="115051">
                <a:moveTo>
                  <a:pt x="0" y="0"/>
                </a:moveTo>
                <a:lnTo>
                  <a:pt x="115051" y="0"/>
                </a:lnTo>
              </a:path>
            </a:pathLst>
          </a:custGeom>
          <a:ln w="17405">
            <a:solidFill>
              <a:srgbClr val="706F6E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990656" y="1443895"/>
            <a:ext cx="182080" cy="18208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26923" y="1473983"/>
            <a:ext cx="182080" cy="18208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26923" y="1940465"/>
            <a:ext cx="182080" cy="18208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247909" y="2118324"/>
            <a:ext cx="25937" cy="0"/>
          </a:xfrm>
          <a:custGeom>
            <a:avLst/>
            <a:gdLst/>
            <a:ahLst/>
            <a:cxnLst/>
            <a:rect l="l" t="t" r="r" b="b"/>
            <a:pathLst>
              <a:path w="25937">
                <a:moveTo>
                  <a:pt x="0" y="0"/>
                </a:moveTo>
                <a:lnTo>
                  <a:pt x="25937" y="0"/>
                </a:lnTo>
              </a:path>
            </a:pathLst>
          </a:custGeom>
          <a:ln w="27208">
            <a:solidFill>
              <a:srgbClr val="81818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247909" y="2489200"/>
            <a:ext cx="25937" cy="0"/>
          </a:xfrm>
          <a:custGeom>
            <a:avLst/>
            <a:gdLst/>
            <a:ahLst/>
            <a:cxnLst/>
            <a:rect l="l" t="t" r="r" b="b"/>
            <a:pathLst>
              <a:path w="25937">
                <a:moveTo>
                  <a:pt x="0" y="0"/>
                </a:moveTo>
                <a:lnTo>
                  <a:pt x="25937" y="0"/>
                </a:lnTo>
              </a:path>
            </a:pathLst>
          </a:custGeom>
          <a:ln w="27207">
            <a:solidFill>
              <a:srgbClr val="81818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846045" y="712795"/>
            <a:ext cx="2189321" cy="234638"/>
          </a:xfrm>
          <a:prstGeom prst="rect">
            <a:avLst/>
          </a:prstGeom>
        </p:spPr>
        <p:txBody>
          <a:bodyPr wrap="square" lIns="0" tIns="11461" rIns="0" bIns="0" rtlCol="0">
            <a:noAutofit/>
          </a:bodyPr>
          <a:lstStyle/>
          <a:p>
            <a:pPr marL="12700">
              <a:lnSpc>
                <a:spcPts val="1805"/>
              </a:lnSpc>
            </a:pPr>
            <a:r>
              <a:rPr sz="1500" spc="4" dirty="0">
                <a:solidFill>
                  <a:srgbClr val="464E50"/>
                </a:solidFill>
                <a:latin typeface="Raleway" panose="020B0503030101060003" pitchFamily="34" charset="-52"/>
                <a:cs typeface="Raleway ExtraBold"/>
              </a:rPr>
              <a:t>SAP</a:t>
            </a:r>
            <a:r>
              <a:rPr sz="1125" spc="60" baseline="55142" dirty="0">
                <a:solidFill>
                  <a:srgbClr val="464E50"/>
                </a:solidFill>
                <a:latin typeface="Brady Bunch Remastered"/>
                <a:cs typeface="Brady Bunch Remastered"/>
              </a:rPr>
              <a:t>®  </a:t>
            </a:r>
            <a:r>
              <a:rPr sz="1500" spc="4" dirty="0">
                <a:solidFill>
                  <a:srgbClr val="464E50"/>
                </a:solidFill>
                <a:latin typeface="Raleway" panose="020B0503030101060003" pitchFamily="34" charset="-52"/>
                <a:cs typeface="Raleway ExtraBold"/>
              </a:rPr>
              <a:t>Monitorin</a:t>
            </a:r>
            <a:r>
              <a:rPr sz="1500" spc="0" dirty="0">
                <a:solidFill>
                  <a:srgbClr val="464E50"/>
                </a:solidFill>
                <a:latin typeface="Raleway" panose="020B0503030101060003" pitchFamily="34" charset="-52"/>
                <a:cs typeface="Raleway ExtraBold"/>
              </a:rPr>
              <a:t>g</a:t>
            </a:r>
            <a:r>
              <a:rPr sz="1500" spc="34" dirty="0">
                <a:solidFill>
                  <a:srgbClr val="464E50"/>
                </a:solidFill>
                <a:latin typeface="Raleway" panose="020B0503030101060003" pitchFamily="34" charset="-52"/>
                <a:cs typeface="Raleway ExtraBold"/>
              </a:rPr>
              <a:t> </a:t>
            </a:r>
            <a:r>
              <a:rPr sz="1500" spc="4" dirty="0">
                <a:solidFill>
                  <a:srgbClr val="464E50"/>
                </a:solidFill>
                <a:latin typeface="Raleway" panose="020B0503030101060003" pitchFamily="34" charset="-52"/>
                <a:cs typeface="Raleway ExtraBold"/>
              </a:rPr>
              <a:t>Realit</a:t>
            </a:r>
            <a:r>
              <a:rPr sz="1500" spc="0" dirty="0">
                <a:solidFill>
                  <a:srgbClr val="464E50"/>
                </a:solidFill>
                <a:latin typeface="Raleway" panose="020B0503030101060003" pitchFamily="34" charset="-52"/>
                <a:cs typeface="Raleway ExtraBold"/>
              </a:rPr>
              <a:t>y</a:t>
            </a:r>
            <a:endParaRPr sz="1500" dirty="0">
              <a:latin typeface="Raleway" panose="020B0503030101060003" pitchFamily="34" charset="-52"/>
              <a:cs typeface="Raleway ExtraBold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340916" y="1235657"/>
            <a:ext cx="776528" cy="127000"/>
          </a:xfrm>
          <a:prstGeom prst="rect">
            <a:avLst/>
          </a:prstGeom>
        </p:spPr>
        <p:txBody>
          <a:bodyPr wrap="square" lIns="0" tIns="5905" rIns="0" bIns="0" rtlCol="0">
            <a:noAutofit/>
          </a:bodyPr>
          <a:lstStyle/>
          <a:p>
            <a:pPr marL="12700">
              <a:lnSpc>
                <a:spcPts val="930"/>
              </a:lnSpc>
            </a:pPr>
            <a:r>
              <a:rPr sz="800" b="1" u="sng" dirty="0">
                <a:latin typeface="Raleway" panose="020B0503030101060003" pitchFamily="34" charset="-52"/>
                <a:cs typeface="Raleway ExtraBold"/>
              </a:rPr>
              <a:t>The</a:t>
            </a:r>
            <a:r>
              <a:rPr sz="800" u="sng" spc="-32" dirty="0">
                <a:latin typeface="Brady Bunch Remastered"/>
                <a:cs typeface="Brady Bunch Remastered"/>
              </a:rPr>
              <a:t> </a:t>
            </a:r>
            <a:r>
              <a:rPr sz="800" b="1" u="sng" spc="0" dirty="0">
                <a:latin typeface="Raleway" panose="020B0503030101060003" pitchFamily="34" charset="-52"/>
                <a:cs typeface="Raleway ExtraBold"/>
              </a:rPr>
              <a:t>Challenge</a:t>
            </a:r>
            <a:r>
              <a:rPr sz="800" b="1" spc="0" dirty="0">
                <a:latin typeface="Raleway" panose="020B0503030101060003" pitchFamily="34" charset="-52"/>
                <a:cs typeface="Raleway ExtraBold"/>
              </a:rPr>
              <a:t>:</a:t>
            </a:r>
            <a:endParaRPr sz="800" dirty="0">
              <a:latin typeface="Raleway" panose="020B0503030101060003" pitchFamily="34" charset="-52"/>
              <a:cs typeface="Raleway ExtraBold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74169" y="1456106"/>
            <a:ext cx="1497674" cy="246274"/>
          </a:xfrm>
          <a:prstGeom prst="rect">
            <a:avLst/>
          </a:prstGeom>
        </p:spPr>
        <p:txBody>
          <a:bodyPr wrap="square" lIns="0" tIns="5905" rIns="0" bIns="0" rtlCol="0">
            <a:noAutofit/>
          </a:bodyPr>
          <a:lstStyle/>
          <a:p>
            <a:pPr marL="12703">
              <a:lnSpc>
                <a:spcPts val="930"/>
              </a:lnSpc>
            </a:pPr>
            <a:r>
              <a:rPr sz="800" b="1" spc="-9" dirty="0">
                <a:latin typeface="Raleway" panose="020B0503030101060003" pitchFamily="34" charset="-52"/>
                <a:cs typeface="Raleway ExtraBold"/>
              </a:rPr>
              <a:t>U</a:t>
            </a:r>
            <a:r>
              <a:rPr sz="800" b="1" spc="0" dirty="0">
                <a:latin typeface="Raleway" panose="020B0503030101060003" pitchFamily="34" charset="-52"/>
                <a:cs typeface="Raleway ExtraBold"/>
              </a:rPr>
              <a:t>se</a:t>
            </a:r>
            <a:r>
              <a:rPr sz="800" b="1" spc="-10" dirty="0">
                <a:latin typeface="Raleway" panose="020B0503030101060003" pitchFamily="34" charset="-52"/>
                <a:cs typeface="Raleway ExtraBold"/>
              </a:rPr>
              <a:t> </a:t>
            </a:r>
            <a:r>
              <a:rPr sz="800" b="1" spc="0" dirty="0">
                <a:latin typeface="Raleway" panose="020B0503030101060003" pitchFamily="34" charset="-52"/>
                <a:cs typeface="Raleway ExtraBold"/>
              </a:rPr>
              <a:t>Solman</a:t>
            </a:r>
            <a:r>
              <a:rPr sz="800" b="1" spc="-91" dirty="0">
                <a:latin typeface="Raleway" panose="020B0503030101060003" pitchFamily="34" charset="-52"/>
                <a:cs typeface="Raleway ExtraBold"/>
              </a:rPr>
              <a:t> </a:t>
            </a:r>
            <a:r>
              <a:rPr sz="800" b="1" spc="0" dirty="0">
                <a:latin typeface="Raleway" panose="020B0503030101060003" pitchFamily="34" charset="-52"/>
                <a:cs typeface="Raleway ExtraBold"/>
              </a:rPr>
              <a:t>or</a:t>
            </a:r>
            <a:r>
              <a:rPr sz="800" b="1" spc="-14" dirty="0">
                <a:latin typeface="Raleway" panose="020B0503030101060003" pitchFamily="34" charset="-52"/>
                <a:cs typeface="Raleway ExtraBold"/>
              </a:rPr>
              <a:t> </a:t>
            </a:r>
            <a:r>
              <a:rPr sz="800" b="1" spc="-4" dirty="0">
                <a:latin typeface="Raleway" panose="020B0503030101060003" pitchFamily="34" charset="-52"/>
                <a:cs typeface="Raleway ExtraBold"/>
              </a:rPr>
              <a:t>o</a:t>
            </a:r>
            <a:r>
              <a:rPr sz="800" b="1" spc="0" dirty="0">
                <a:latin typeface="Raleway" panose="020B0503030101060003" pitchFamily="34" charset="-52"/>
                <a:cs typeface="Raleway ExtraBold"/>
              </a:rPr>
              <a:t>ther</a:t>
            </a:r>
            <a:r>
              <a:rPr sz="800" b="1" spc="-14" dirty="0">
                <a:latin typeface="Raleway" panose="020B0503030101060003" pitchFamily="34" charset="-52"/>
                <a:cs typeface="Raleway ExtraBold"/>
              </a:rPr>
              <a:t> </a:t>
            </a:r>
            <a:r>
              <a:rPr sz="800" b="1" spc="0" dirty="0">
                <a:latin typeface="Raleway" panose="020B0503030101060003" pitchFamily="34" charset="-52"/>
                <a:cs typeface="Raleway ExtraBold"/>
              </a:rPr>
              <a:t>solutions</a:t>
            </a:r>
            <a:endParaRPr sz="800" dirty="0">
              <a:latin typeface="Raleway" panose="020B0503030101060003" pitchFamily="34" charset="-52"/>
              <a:cs typeface="Raleway ExtraBold"/>
            </a:endParaRPr>
          </a:p>
          <a:p>
            <a:pPr marL="12700" marR="15239">
              <a:lnSpc>
                <a:spcPct val="97833"/>
              </a:lnSpc>
            </a:pPr>
            <a:r>
              <a:rPr sz="800" b="1" spc="-6" dirty="0">
                <a:latin typeface="Raleway" panose="020B0503030101060003" pitchFamily="34" charset="-52"/>
                <a:cs typeface="Raleway ExtraBold"/>
              </a:rPr>
              <a:t>to monitor Basis and infra’</a:t>
            </a:r>
            <a:endParaRPr sz="800" dirty="0">
              <a:latin typeface="Raleway" panose="020B0503030101060003" pitchFamily="34" charset="-52"/>
              <a:cs typeface="Raleway ExtraBold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331335" y="1458879"/>
            <a:ext cx="1606801" cy="484827"/>
          </a:xfrm>
          <a:prstGeom prst="rect">
            <a:avLst/>
          </a:prstGeom>
        </p:spPr>
        <p:txBody>
          <a:bodyPr wrap="square" lIns="0" tIns="5905" rIns="0" bIns="0" rtlCol="0">
            <a:noAutofit/>
          </a:bodyPr>
          <a:lstStyle/>
          <a:p>
            <a:pPr marL="12740">
              <a:lnSpc>
                <a:spcPts val="930"/>
              </a:lnSpc>
            </a:pPr>
            <a:r>
              <a:rPr sz="800" b="1" spc="-12" dirty="0">
                <a:latin typeface="Raleway" panose="020B0503030101060003" pitchFamily="34" charset="-52"/>
                <a:cs typeface="Raleway ExtraBold"/>
              </a:rPr>
              <a:t>Near zero visibility of Fraudulent</a:t>
            </a:r>
            <a:endParaRPr sz="800" dirty="0">
              <a:latin typeface="Raleway" panose="020B0503030101060003" pitchFamily="34" charset="-52"/>
              <a:cs typeface="Raleway ExtraBold"/>
            </a:endParaRPr>
          </a:p>
          <a:p>
            <a:pPr marL="12707" marR="15239">
              <a:lnSpc>
                <a:spcPct val="97833"/>
              </a:lnSpc>
            </a:pPr>
            <a:r>
              <a:rPr sz="800" b="1" dirty="0">
                <a:latin typeface="Raleway" panose="020B0503030101060003" pitchFamily="34" charset="-52"/>
                <a:cs typeface="Raleway ExtraBold"/>
              </a:rPr>
              <a:t>activities,</a:t>
            </a:r>
            <a:r>
              <a:rPr sz="800" b="1" spc="4" dirty="0">
                <a:latin typeface="Raleway" panose="020B0503030101060003" pitchFamily="34" charset="-52"/>
                <a:cs typeface="Raleway ExtraBold"/>
              </a:rPr>
              <a:t> </a:t>
            </a:r>
            <a:r>
              <a:rPr sz="800" b="1" spc="0" dirty="0">
                <a:latin typeface="Raleway" panose="020B0503030101060003" pitchFamily="34" charset="-52"/>
                <a:cs typeface="Raleway ExtraBold"/>
              </a:rPr>
              <a:t>Business</a:t>
            </a:r>
            <a:r>
              <a:rPr sz="800" b="1" spc="4" dirty="0">
                <a:latin typeface="Raleway" panose="020B0503030101060003" pitchFamily="34" charset="-52"/>
                <a:cs typeface="Raleway ExtraBold"/>
              </a:rPr>
              <a:t> </a:t>
            </a:r>
            <a:r>
              <a:rPr sz="800" b="1" spc="0" dirty="0">
                <a:latin typeface="Raleway" panose="020B0503030101060003" pitchFamily="34" charset="-52"/>
                <a:cs typeface="Raleway ExtraBold"/>
              </a:rPr>
              <a:t>er</a:t>
            </a:r>
            <a:r>
              <a:rPr sz="800" b="1" spc="-19" dirty="0">
                <a:latin typeface="Raleway" panose="020B0503030101060003" pitchFamily="34" charset="-52"/>
                <a:cs typeface="Raleway ExtraBold"/>
              </a:rPr>
              <a:t>r</a:t>
            </a:r>
            <a:r>
              <a:rPr sz="800" b="1" spc="0" dirty="0">
                <a:latin typeface="Raleway" panose="020B0503030101060003" pitchFamily="34" charset="-52"/>
                <a:cs typeface="Raleway ExtraBold"/>
              </a:rPr>
              <a:t>ors,</a:t>
            </a:r>
            <a:endParaRPr sz="800" dirty="0">
              <a:latin typeface="Raleway" panose="020B0503030101060003" pitchFamily="34" charset="-52"/>
              <a:cs typeface="Raleway ExtraBold"/>
            </a:endParaRPr>
          </a:p>
          <a:p>
            <a:pPr marL="12700" marR="32418" indent="3">
              <a:lnSpc>
                <a:spcPct val="97833"/>
              </a:lnSpc>
            </a:pPr>
            <a:r>
              <a:rPr sz="800" b="1" spc="-14" dirty="0">
                <a:latin typeface="Raleway" panose="020B0503030101060003" pitchFamily="34" charset="-52"/>
                <a:cs typeface="Raleway ExtraBold"/>
              </a:rPr>
              <a:t>B</a:t>
            </a:r>
            <a:r>
              <a:rPr sz="800" b="1" spc="0" dirty="0">
                <a:latin typeface="Raleway" panose="020B0503030101060003" pitchFamily="34" charset="-52"/>
                <a:cs typeface="Raleway ExtraBold"/>
              </a:rPr>
              <a:t>W</a:t>
            </a:r>
            <a:r>
              <a:rPr sz="800" b="1" spc="-35" dirty="0">
                <a:latin typeface="Raleway" panose="020B0503030101060003" pitchFamily="34" charset="-52"/>
                <a:cs typeface="Raleway ExtraBold"/>
              </a:rPr>
              <a:t> </a:t>
            </a:r>
            <a:r>
              <a:rPr sz="800" b="1" spc="0" dirty="0">
                <a:latin typeface="Raleway" panose="020B0503030101060003" pitchFamily="34" charset="-52"/>
                <a:cs typeface="Raleway ExtraBold"/>
              </a:rPr>
              <a:t>issues</a:t>
            </a:r>
            <a:r>
              <a:rPr sz="800" b="1" spc="-91" dirty="0">
                <a:latin typeface="Raleway" panose="020B0503030101060003" pitchFamily="34" charset="-52"/>
                <a:cs typeface="Raleway ExtraBold"/>
              </a:rPr>
              <a:t> </a:t>
            </a:r>
            <a:r>
              <a:rPr sz="800" b="1" spc="0" dirty="0">
                <a:latin typeface="Raleway" panose="020B0503030101060003" pitchFamily="34" charset="-52"/>
                <a:cs typeface="Raleway ExtraBold"/>
              </a:rPr>
              <a:t>and</a:t>
            </a:r>
            <a:r>
              <a:rPr sz="800" b="1" spc="4" dirty="0">
                <a:latin typeface="Raleway" panose="020B0503030101060003" pitchFamily="34" charset="-52"/>
                <a:cs typeface="Raleway ExtraBold"/>
              </a:rPr>
              <a:t> </a:t>
            </a:r>
            <a:r>
              <a:rPr sz="800" b="1" spc="0" dirty="0">
                <a:latin typeface="Raleway" panose="020B0503030101060003" pitchFamily="34" charset="-52"/>
                <a:cs typeface="Raleway ExtraBold"/>
              </a:rPr>
              <a:t>bac</a:t>
            </a:r>
            <a:r>
              <a:rPr sz="800" b="1" spc="-19" dirty="0">
                <a:latin typeface="Raleway" panose="020B0503030101060003" pitchFamily="34" charset="-52"/>
                <a:cs typeface="Raleway ExtraBold"/>
              </a:rPr>
              <a:t>k</a:t>
            </a:r>
            <a:r>
              <a:rPr sz="800" b="1" spc="0" dirty="0">
                <a:latin typeface="Raleway" panose="020B0503030101060003" pitchFamily="34" charset="-52"/>
                <a:cs typeface="Raleway ExtraBold"/>
              </a:rPr>
              <a:t>g</a:t>
            </a:r>
            <a:r>
              <a:rPr sz="800" b="1" spc="-19" dirty="0">
                <a:latin typeface="Raleway" panose="020B0503030101060003" pitchFamily="34" charset="-52"/>
                <a:cs typeface="Raleway ExtraBold"/>
              </a:rPr>
              <a:t>r</a:t>
            </a:r>
            <a:r>
              <a:rPr sz="800" b="1" spc="0" dirty="0">
                <a:latin typeface="Raleway" panose="020B0503030101060003" pitchFamily="34" charset="-52"/>
                <a:cs typeface="Raleway ExtraBold"/>
              </a:rPr>
              <a:t>ound</a:t>
            </a:r>
            <a:r>
              <a:rPr sz="800" b="1" spc="-154" dirty="0">
                <a:latin typeface="Raleway" panose="020B0503030101060003" pitchFamily="34" charset="-52"/>
                <a:cs typeface="Raleway ExtraBold"/>
              </a:rPr>
              <a:t> </a:t>
            </a:r>
            <a:r>
              <a:rPr sz="800" b="1" spc="0" dirty="0">
                <a:latin typeface="Raleway" panose="020B0503030101060003" pitchFamily="34" charset="-52"/>
                <a:cs typeface="Raleway ExtraBold"/>
              </a:rPr>
              <a:t>jobs challenges</a:t>
            </a:r>
            <a:endParaRPr sz="800" dirty="0">
              <a:latin typeface="Raleway" panose="020B0503030101060003" pitchFamily="34" charset="-52"/>
              <a:cs typeface="Raleway ExtraBold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72659" y="1928527"/>
            <a:ext cx="1441797" cy="246274"/>
          </a:xfrm>
          <a:prstGeom prst="rect">
            <a:avLst/>
          </a:prstGeom>
        </p:spPr>
        <p:txBody>
          <a:bodyPr wrap="square" lIns="0" tIns="5905" rIns="0" bIns="0" rtlCol="0">
            <a:noAutofit/>
          </a:bodyPr>
          <a:lstStyle/>
          <a:p>
            <a:pPr marL="12701">
              <a:lnSpc>
                <a:spcPts val="930"/>
              </a:lnSpc>
            </a:pPr>
            <a:r>
              <a:rPr sz="800" b="1" spc="-9" dirty="0">
                <a:latin typeface="Raleway" panose="020B0503030101060003" pitchFamily="34" charset="-52"/>
                <a:cs typeface="Raleway ExtraBold"/>
              </a:rPr>
              <a:t>U</a:t>
            </a:r>
            <a:r>
              <a:rPr sz="800" b="1" spc="0" dirty="0">
                <a:latin typeface="Raleway" panose="020B0503030101060003" pitchFamily="34" charset="-52"/>
                <a:cs typeface="Raleway ExtraBold"/>
              </a:rPr>
              <a:t>se</a:t>
            </a:r>
            <a:r>
              <a:rPr sz="800" b="1" spc="4" dirty="0">
                <a:latin typeface="Raleway" panose="020B0503030101060003" pitchFamily="34" charset="-52"/>
                <a:cs typeface="Raleway ExtraBold"/>
              </a:rPr>
              <a:t> </a:t>
            </a:r>
            <a:r>
              <a:rPr sz="800" b="1" spc="0" dirty="0">
                <a:latin typeface="Raleway" panose="020B0503030101060003" pitchFamily="34" charset="-52"/>
                <a:cs typeface="Raleway ExtraBold"/>
              </a:rPr>
              <a:t>per</a:t>
            </a:r>
            <a:r>
              <a:rPr sz="800" b="1" spc="-19" dirty="0">
                <a:latin typeface="Raleway" panose="020B0503030101060003" pitchFamily="34" charset="-52"/>
                <a:cs typeface="Raleway ExtraBold"/>
              </a:rPr>
              <a:t>f</a:t>
            </a:r>
            <a:r>
              <a:rPr sz="800" b="1" spc="0" dirty="0">
                <a:latin typeface="Raleway" panose="020B0503030101060003" pitchFamily="34" charset="-52"/>
                <a:cs typeface="Raleway ExtraBold"/>
              </a:rPr>
              <a:t>ormance</a:t>
            </a:r>
            <a:r>
              <a:rPr sz="800" b="1" spc="4" dirty="0">
                <a:latin typeface="Raleway" panose="020B0503030101060003" pitchFamily="34" charset="-52"/>
                <a:cs typeface="Raleway ExtraBold"/>
              </a:rPr>
              <a:t> </a:t>
            </a:r>
            <a:r>
              <a:rPr sz="800" b="1" spc="0" dirty="0">
                <a:latin typeface="Raleway" panose="020B0503030101060003" pitchFamily="34" charset="-52"/>
                <a:cs typeface="Raleway ExtraBold"/>
              </a:rPr>
              <a:t>moni</a:t>
            </a:r>
            <a:r>
              <a:rPr sz="800" b="1" spc="-14" dirty="0">
                <a:latin typeface="Raleway" panose="020B0503030101060003" pitchFamily="34" charset="-52"/>
                <a:cs typeface="Raleway ExtraBold"/>
              </a:rPr>
              <a:t>t</a:t>
            </a:r>
            <a:r>
              <a:rPr sz="800" b="1" spc="0" dirty="0">
                <a:latin typeface="Raleway" panose="020B0503030101060003" pitchFamily="34" charset="-52"/>
                <a:cs typeface="Raleway ExtraBold"/>
              </a:rPr>
              <a:t>oring</a:t>
            </a:r>
            <a:endParaRPr sz="800" dirty="0">
              <a:latin typeface="Raleway" panose="020B0503030101060003" pitchFamily="34" charset="-52"/>
              <a:cs typeface="Raleway ExtraBold"/>
            </a:endParaRPr>
          </a:p>
          <a:p>
            <a:pPr marL="12700" marR="15239">
              <a:lnSpc>
                <a:spcPct val="97833"/>
              </a:lnSpc>
            </a:pPr>
            <a:r>
              <a:rPr sz="800" b="1" spc="-3" dirty="0">
                <a:latin typeface="Raleway" panose="020B0503030101060003" pitchFamily="34" charset="-52"/>
                <a:cs typeface="Raleway ExtraBold"/>
              </a:rPr>
              <a:t>to ensure availability</a:t>
            </a:r>
            <a:endParaRPr sz="800" dirty="0">
              <a:latin typeface="Raleway" panose="020B0503030101060003" pitchFamily="34" charset="-52"/>
              <a:cs typeface="Raleway ExtraBol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333929" y="2066875"/>
            <a:ext cx="1745851" cy="834584"/>
          </a:xfrm>
          <a:prstGeom prst="rect">
            <a:avLst/>
          </a:prstGeom>
        </p:spPr>
        <p:txBody>
          <a:bodyPr wrap="square" lIns="0" tIns="5588" rIns="0" bIns="0" rtlCol="0">
            <a:noAutofit/>
          </a:bodyPr>
          <a:lstStyle/>
          <a:p>
            <a:pPr marL="12731" marR="4073">
              <a:lnSpc>
                <a:spcPts val="880"/>
              </a:lnSpc>
            </a:pPr>
            <a:r>
              <a:rPr lang="en-US" sz="750" dirty="0">
                <a:latin typeface="Raleway" panose="020B0503030101060003" pitchFamily="34" charset="-52"/>
                <a:cs typeface="Raleway ExtraBold"/>
              </a:rPr>
              <a:t>Complexity (time consuming and expensive)</a:t>
            </a:r>
          </a:p>
          <a:p>
            <a:pPr marL="12731" marR="4073">
              <a:lnSpc>
                <a:spcPts val="880"/>
              </a:lnSpc>
            </a:pPr>
            <a:endParaRPr lang="en-US" sz="750" dirty="0">
              <a:latin typeface="Raleway" panose="020B0503030101060003" pitchFamily="34" charset="-52"/>
              <a:cs typeface="Raleway ExtraBold"/>
            </a:endParaRPr>
          </a:p>
          <a:p>
            <a:pPr marL="12731" marR="4073">
              <a:lnSpc>
                <a:spcPts val="880"/>
              </a:lnSpc>
            </a:pPr>
            <a:r>
              <a:rPr lang="en-US" sz="750" dirty="0">
                <a:latin typeface="Raleway" panose="020B0503030101060003" pitchFamily="34" charset="-52"/>
                <a:cs typeface="Raleway ExtraBold"/>
              </a:rPr>
              <a:t>Creating effective alerts that combine real time analytics and business processes validation requires long and deep analysis of SAP</a:t>
            </a:r>
            <a:r>
              <a:rPr lang="en-US" sz="750" baseline="30000" dirty="0">
                <a:latin typeface="Raleway" panose="020B0503030101060003" pitchFamily="34" charset="-52"/>
                <a:cs typeface="Raleway ExtraBold"/>
              </a:rPr>
              <a:t>®</a:t>
            </a:r>
            <a:r>
              <a:rPr lang="en-US" sz="750" dirty="0">
                <a:latin typeface="Raleway" panose="020B0503030101060003" pitchFamily="34" charset="-52"/>
                <a:cs typeface="Raleway ExtraBold"/>
              </a:rPr>
              <a:t> systems</a:t>
            </a:r>
            <a:endParaRPr sz="750" dirty="0">
              <a:latin typeface="Raleway" panose="020B0503030101060003" pitchFamily="34" charset="-52"/>
              <a:cs typeface="Raleway ExtraBold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2868549" y="870395"/>
            <a:ext cx="115051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9" name="object 10"/>
          <p:cNvSpPr txBox="1"/>
          <p:nvPr/>
        </p:nvSpPr>
        <p:spPr>
          <a:xfrm>
            <a:off x="4298951" y="206414"/>
            <a:ext cx="609599" cy="124749"/>
          </a:xfrm>
          <a:prstGeom prst="rect">
            <a:avLst/>
          </a:prstGeom>
        </p:spPr>
        <p:txBody>
          <a:bodyPr wrap="square" lIns="0" tIns="3810" rIns="0" bIns="0" rtlCol="0">
            <a:noAutofit/>
          </a:bodyPr>
          <a:lstStyle/>
          <a:p>
            <a:pPr marL="12700">
              <a:lnSpc>
                <a:spcPct val="97833"/>
              </a:lnSpc>
            </a:pPr>
            <a:r>
              <a:rPr sz="500" dirty="0">
                <a:solidFill>
                  <a:srgbClr val="1D1A16"/>
                </a:solidFill>
                <a:latin typeface="Raleway" panose="020B0503030101060003" pitchFamily="34" charset="-52"/>
                <a:cs typeface="Raleway ExtraBold"/>
              </a:rPr>
              <a:t>info@skywind.com</a:t>
            </a:r>
            <a:endParaRPr sz="500" dirty="0">
              <a:latin typeface="Raleway" panose="020B0503030101060003" pitchFamily="34" charset="-52"/>
              <a:cs typeface="Raleway ExtraBold"/>
            </a:endParaRPr>
          </a:p>
        </p:txBody>
      </p:sp>
      <p:sp>
        <p:nvSpPr>
          <p:cNvPr id="20" name="object 9"/>
          <p:cNvSpPr txBox="1"/>
          <p:nvPr/>
        </p:nvSpPr>
        <p:spPr>
          <a:xfrm>
            <a:off x="4908550" y="206414"/>
            <a:ext cx="723466" cy="124749"/>
          </a:xfrm>
          <a:prstGeom prst="rect">
            <a:avLst/>
          </a:prstGeom>
        </p:spPr>
        <p:txBody>
          <a:bodyPr wrap="square" lIns="0" tIns="3810" rIns="0" bIns="0" rtlCol="0">
            <a:noAutofit/>
          </a:bodyPr>
          <a:lstStyle/>
          <a:p>
            <a:pPr marL="12700">
              <a:lnSpc>
                <a:spcPct val="97833"/>
              </a:lnSpc>
            </a:pPr>
            <a:r>
              <a:rPr sz="500" spc="0" dirty="0">
                <a:solidFill>
                  <a:srgbClr val="1D1A16"/>
                </a:solidFill>
                <a:latin typeface="Raleway" panose="020B0503030101060003" pitchFamily="34" charset="-52"/>
                <a:cs typeface="Raleway ExtraBold"/>
              </a:rPr>
              <a:t>|   </a:t>
            </a:r>
            <a:r>
              <a:rPr sz="500" spc="39" dirty="0">
                <a:solidFill>
                  <a:srgbClr val="1D1A16"/>
                </a:solidFill>
                <a:latin typeface="Raleway" panose="020B0503030101060003" pitchFamily="34" charset="-52"/>
                <a:cs typeface="Raleway ExtraBold"/>
              </a:rPr>
              <a:t> </a:t>
            </a:r>
            <a:r>
              <a:rPr sz="500" b="1" spc="0" dirty="0">
                <a:solidFill>
                  <a:srgbClr val="1D1A16"/>
                </a:solidFill>
                <a:latin typeface="Raleway" panose="020B0503030101060003" pitchFamily="34" charset="-52"/>
                <a:cs typeface="Raleway ExtraBold"/>
              </a:rPr>
              <a:t>www.skywind.com</a:t>
            </a:r>
            <a:endParaRPr sz="500" dirty="0">
              <a:latin typeface="Raleway" panose="020B0503030101060003" pitchFamily="34" charset="-52"/>
              <a:cs typeface="Raleway ExtraBol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/>
          <p:nvPr/>
        </p:nvSpPr>
        <p:spPr>
          <a:xfrm>
            <a:off x="-3" y="-3"/>
            <a:ext cx="5852163" cy="32918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95257" y="174319"/>
            <a:ext cx="803059" cy="1568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920868" y="1078260"/>
            <a:ext cx="4014112" cy="199966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868549" y="756064"/>
            <a:ext cx="115051" cy="0"/>
          </a:xfrm>
          <a:custGeom>
            <a:avLst/>
            <a:gdLst/>
            <a:ahLst/>
            <a:cxnLst/>
            <a:rect l="l" t="t" r="r" b="b"/>
            <a:pathLst>
              <a:path w="115051">
                <a:moveTo>
                  <a:pt x="0" y="0"/>
                </a:moveTo>
                <a:lnTo>
                  <a:pt x="115051" y="0"/>
                </a:lnTo>
              </a:path>
            </a:pathLst>
          </a:custGeom>
          <a:ln w="17405">
            <a:solidFill>
              <a:srgbClr val="D9241A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513685" y="494103"/>
            <a:ext cx="2843361" cy="190500"/>
          </a:xfrm>
          <a:prstGeom prst="rect">
            <a:avLst/>
          </a:prstGeom>
        </p:spPr>
        <p:txBody>
          <a:bodyPr wrap="square" lIns="0" tIns="9207" rIns="0" bIns="0" rtlCol="0">
            <a:noAutofit/>
          </a:bodyPr>
          <a:lstStyle/>
          <a:p>
            <a:pPr marL="12700">
              <a:lnSpc>
                <a:spcPts val="1450"/>
              </a:lnSpc>
            </a:pPr>
            <a:r>
              <a:rPr sz="1300" spc="-3" dirty="0">
                <a:solidFill>
                  <a:srgbClr val="464E50"/>
                </a:solidFill>
                <a:latin typeface="Raleway" panose="020B0503030101060003" pitchFamily="34" charset="-52"/>
                <a:cs typeface="Raleway ExtraBold"/>
              </a:rPr>
              <a:t>Increased Impact and Risk Of Fraud</a:t>
            </a:r>
            <a:endParaRPr sz="1300" dirty="0">
              <a:latin typeface="Raleway" panose="020B0503030101060003" pitchFamily="34" charset="-52"/>
              <a:cs typeface="Raleway ExtraBol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363501" y="845101"/>
            <a:ext cx="1143221" cy="140614"/>
          </a:xfrm>
          <a:prstGeom prst="rect">
            <a:avLst/>
          </a:prstGeom>
        </p:spPr>
        <p:txBody>
          <a:bodyPr wrap="square" lIns="0" tIns="6604" rIns="0" bIns="0" rtlCol="0">
            <a:noAutofit/>
          </a:bodyPr>
          <a:lstStyle/>
          <a:p>
            <a:pPr marL="12700">
              <a:lnSpc>
                <a:spcPts val="1040"/>
              </a:lnSpc>
            </a:pPr>
            <a:r>
              <a:rPr sz="900" b="1" spc="39" dirty="0">
                <a:solidFill>
                  <a:srgbClr val="464E50"/>
                </a:solidFill>
                <a:latin typeface="Raleway" panose="020B0503030101060003" pitchFamily="34" charset="-52"/>
                <a:cs typeface="Raleway ExtraBold"/>
              </a:rPr>
              <a:t>Fraud is epidemic!</a:t>
            </a:r>
            <a:endParaRPr sz="900" dirty="0">
              <a:latin typeface="Raleway" panose="020B0503030101060003" pitchFamily="34" charset="-52"/>
              <a:cs typeface="Raleway ExtraBold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2868549" y="616364"/>
            <a:ext cx="115051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0" name="object 10"/>
          <p:cNvSpPr txBox="1"/>
          <p:nvPr/>
        </p:nvSpPr>
        <p:spPr>
          <a:xfrm>
            <a:off x="4298951" y="206414"/>
            <a:ext cx="609599" cy="124749"/>
          </a:xfrm>
          <a:prstGeom prst="rect">
            <a:avLst/>
          </a:prstGeom>
        </p:spPr>
        <p:txBody>
          <a:bodyPr wrap="square" lIns="0" tIns="3810" rIns="0" bIns="0" rtlCol="0">
            <a:noAutofit/>
          </a:bodyPr>
          <a:lstStyle/>
          <a:p>
            <a:pPr marL="12700">
              <a:lnSpc>
                <a:spcPct val="97833"/>
              </a:lnSpc>
            </a:pPr>
            <a:r>
              <a:rPr sz="500" dirty="0">
                <a:solidFill>
                  <a:srgbClr val="1D1A16"/>
                </a:solidFill>
                <a:latin typeface="Raleway" panose="020B0503030101060003" pitchFamily="34" charset="-52"/>
                <a:cs typeface="Raleway ExtraBold"/>
              </a:rPr>
              <a:t>info@skywind.com</a:t>
            </a:r>
            <a:endParaRPr sz="500" dirty="0">
              <a:latin typeface="Raleway" panose="020B0503030101060003" pitchFamily="34" charset="-52"/>
              <a:cs typeface="Raleway ExtraBold"/>
            </a:endParaRPr>
          </a:p>
        </p:txBody>
      </p:sp>
      <p:sp>
        <p:nvSpPr>
          <p:cNvPr id="11" name="object 9"/>
          <p:cNvSpPr txBox="1"/>
          <p:nvPr/>
        </p:nvSpPr>
        <p:spPr>
          <a:xfrm>
            <a:off x="4908550" y="206414"/>
            <a:ext cx="723466" cy="124749"/>
          </a:xfrm>
          <a:prstGeom prst="rect">
            <a:avLst/>
          </a:prstGeom>
        </p:spPr>
        <p:txBody>
          <a:bodyPr wrap="square" lIns="0" tIns="3810" rIns="0" bIns="0" rtlCol="0">
            <a:noAutofit/>
          </a:bodyPr>
          <a:lstStyle/>
          <a:p>
            <a:pPr marL="12700">
              <a:lnSpc>
                <a:spcPct val="97833"/>
              </a:lnSpc>
            </a:pPr>
            <a:r>
              <a:rPr sz="500" spc="0" dirty="0">
                <a:solidFill>
                  <a:srgbClr val="1D1A16"/>
                </a:solidFill>
                <a:latin typeface="Raleway" panose="020B0503030101060003" pitchFamily="34" charset="-52"/>
                <a:cs typeface="Raleway ExtraBold"/>
              </a:rPr>
              <a:t>|   </a:t>
            </a:r>
            <a:r>
              <a:rPr sz="500" spc="39" dirty="0">
                <a:solidFill>
                  <a:srgbClr val="1D1A16"/>
                </a:solidFill>
                <a:latin typeface="Raleway" panose="020B0503030101060003" pitchFamily="34" charset="-52"/>
                <a:cs typeface="Raleway ExtraBold"/>
              </a:rPr>
              <a:t> </a:t>
            </a:r>
            <a:r>
              <a:rPr sz="500" b="1" spc="0" dirty="0">
                <a:solidFill>
                  <a:srgbClr val="1D1A16"/>
                </a:solidFill>
                <a:latin typeface="Raleway" panose="020B0503030101060003" pitchFamily="34" charset="-52"/>
                <a:cs typeface="Raleway ExtraBold"/>
              </a:rPr>
              <a:t>www.skywind.com</a:t>
            </a:r>
            <a:endParaRPr sz="500" dirty="0">
              <a:latin typeface="Raleway" panose="020B0503030101060003" pitchFamily="34" charset="-52"/>
              <a:cs typeface="Raleway ExtraBol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object 19"/>
          <p:cNvSpPr/>
          <p:nvPr/>
        </p:nvSpPr>
        <p:spPr>
          <a:xfrm>
            <a:off x="-3" y="-3"/>
            <a:ext cx="5852163" cy="32918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38" name="Рисунок 3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386100" y="1233631"/>
            <a:ext cx="2970946" cy="1482130"/>
          </a:xfrm>
          <a:prstGeom prst="rect">
            <a:avLst/>
          </a:prstGeom>
        </p:spPr>
      </p:pic>
      <p:sp>
        <p:nvSpPr>
          <p:cNvPr id="20" name="object 20"/>
          <p:cNvSpPr/>
          <p:nvPr/>
        </p:nvSpPr>
        <p:spPr>
          <a:xfrm>
            <a:off x="295257" y="174319"/>
            <a:ext cx="803059" cy="15684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868549" y="789475"/>
            <a:ext cx="115051" cy="0"/>
          </a:xfrm>
          <a:custGeom>
            <a:avLst/>
            <a:gdLst/>
            <a:ahLst/>
            <a:cxnLst/>
            <a:rect l="l" t="t" r="r" b="b"/>
            <a:pathLst>
              <a:path w="115051">
                <a:moveTo>
                  <a:pt x="0" y="0"/>
                </a:moveTo>
                <a:lnTo>
                  <a:pt x="115051" y="0"/>
                </a:lnTo>
              </a:path>
            </a:pathLst>
          </a:custGeom>
          <a:ln w="17405">
            <a:solidFill>
              <a:srgbClr val="D9241A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840765" y="2158109"/>
            <a:ext cx="363139" cy="16788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718956" y="1839301"/>
            <a:ext cx="373968" cy="27079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594434" y="1391460"/>
            <a:ext cx="404067" cy="40981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128641" y="1822888"/>
            <a:ext cx="434764" cy="883720"/>
          </a:xfrm>
          <a:custGeom>
            <a:avLst/>
            <a:gdLst/>
            <a:ahLst/>
            <a:cxnLst/>
            <a:rect l="l" t="t" r="r" b="b"/>
            <a:pathLst>
              <a:path w="434764" h="883720">
                <a:moveTo>
                  <a:pt x="0" y="0"/>
                </a:moveTo>
                <a:lnTo>
                  <a:pt x="0" y="883720"/>
                </a:lnTo>
                <a:lnTo>
                  <a:pt x="434764" y="883720"/>
                </a:lnTo>
                <a:lnTo>
                  <a:pt x="434764" y="0"/>
                </a:lnTo>
                <a:lnTo>
                  <a:pt x="0" y="0"/>
                </a:lnTo>
                <a:close/>
              </a:path>
            </a:pathLst>
          </a:custGeom>
          <a:solidFill>
            <a:srgbClr val="81818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573368" y="1822888"/>
            <a:ext cx="0" cy="883720"/>
          </a:xfrm>
          <a:custGeom>
            <a:avLst/>
            <a:gdLst/>
            <a:ahLst/>
            <a:cxnLst/>
            <a:rect l="l" t="t" r="r" b="b"/>
            <a:pathLst>
              <a:path h="883720">
                <a:moveTo>
                  <a:pt x="0" y="0"/>
                </a:moveTo>
                <a:lnTo>
                  <a:pt x="0" y="883720"/>
                </a:lnTo>
              </a:path>
            </a:pathLst>
          </a:custGeom>
          <a:ln w="21196">
            <a:solidFill>
              <a:srgbClr val="C1C1B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239858" y="2139922"/>
            <a:ext cx="434769" cy="566686"/>
          </a:xfrm>
          <a:custGeom>
            <a:avLst/>
            <a:gdLst/>
            <a:ahLst/>
            <a:cxnLst/>
            <a:rect l="l" t="t" r="r" b="b"/>
            <a:pathLst>
              <a:path w="434769" h="566686">
                <a:moveTo>
                  <a:pt x="0" y="0"/>
                </a:moveTo>
                <a:lnTo>
                  <a:pt x="0" y="566686"/>
                </a:lnTo>
                <a:lnTo>
                  <a:pt x="434769" y="566686"/>
                </a:lnTo>
                <a:lnTo>
                  <a:pt x="434769" y="0"/>
                </a:lnTo>
                <a:lnTo>
                  <a:pt x="0" y="0"/>
                </a:lnTo>
                <a:close/>
              </a:path>
            </a:pathLst>
          </a:custGeom>
          <a:solidFill>
            <a:srgbClr val="81818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2684588" y="2139922"/>
            <a:ext cx="0" cy="566686"/>
          </a:xfrm>
          <a:custGeom>
            <a:avLst/>
            <a:gdLst/>
            <a:ahLst/>
            <a:cxnLst/>
            <a:rect l="l" t="t" r="r" b="b"/>
            <a:pathLst>
              <a:path h="566686">
                <a:moveTo>
                  <a:pt x="0" y="0"/>
                </a:moveTo>
                <a:lnTo>
                  <a:pt x="0" y="566686"/>
                </a:lnTo>
              </a:path>
            </a:pathLst>
          </a:custGeom>
          <a:ln w="21192">
            <a:solidFill>
              <a:srgbClr val="C1C1B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352473" y="2342023"/>
            <a:ext cx="434767" cy="364585"/>
          </a:xfrm>
          <a:custGeom>
            <a:avLst/>
            <a:gdLst/>
            <a:ahLst/>
            <a:cxnLst/>
            <a:rect l="l" t="t" r="r" b="b"/>
            <a:pathLst>
              <a:path w="434767" h="364585">
                <a:moveTo>
                  <a:pt x="0" y="0"/>
                </a:moveTo>
                <a:lnTo>
                  <a:pt x="0" y="364585"/>
                </a:lnTo>
                <a:lnTo>
                  <a:pt x="434767" y="364585"/>
                </a:lnTo>
                <a:lnTo>
                  <a:pt x="434767" y="0"/>
                </a:lnTo>
                <a:lnTo>
                  <a:pt x="0" y="0"/>
                </a:lnTo>
                <a:close/>
              </a:path>
            </a:pathLst>
          </a:custGeom>
          <a:solidFill>
            <a:srgbClr val="81818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797203" y="2342023"/>
            <a:ext cx="0" cy="364585"/>
          </a:xfrm>
          <a:custGeom>
            <a:avLst/>
            <a:gdLst/>
            <a:ahLst/>
            <a:cxnLst/>
            <a:rect l="l" t="t" r="r" b="b"/>
            <a:pathLst>
              <a:path h="364585">
                <a:moveTo>
                  <a:pt x="0" y="0"/>
                </a:moveTo>
                <a:lnTo>
                  <a:pt x="0" y="364585"/>
                </a:lnTo>
              </a:path>
            </a:pathLst>
          </a:custGeom>
          <a:ln w="21192">
            <a:solidFill>
              <a:srgbClr val="C1C1B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034646" y="1371125"/>
            <a:ext cx="434764" cy="1335483"/>
          </a:xfrm>
          <a:custGeom>
            <a:avLst/>
            <a:gdLst/>
            <a:ahLst/>
            <a:cxnLst/>
            <a:rect l="l" t="t" r="r" b="b"/>
            <a:pathLst>
              <a:path w="434764" h="1335483">
                <a:moveTo>
                  <a:pt x="0" y="0"/>
                </a:moveTo>
                <a:lnTo>
                  <a:pt x="0" y="1335483"/>
                </a:lnTo>
                <a:lnTo>
                  <a:pt x="434764" y="1335483"/>
                </a:lnTo>
                <a:lnTo>
                  <a:pt x="434764" y="0"/>
                </a:lnTo>
                <a:lnTo>
                  <a:pt x="0" y="0"/>
                </a:lnTo>
                <a:close/>
              </a:path>
            </a:pathLst>
          </a:custGeom>
          <a:solidFill>
            <a:srgbClr val="CC0404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479371" y="1371125"/>
            <a:ext cx="0" cy="1335483"/>
          </a:xfrm>
          <a:custGeom>
            <a:avLst/>
            <a:gdLst/>
            <a:ahLst/>
            <a:cxnLst/>
            <a:rect l="l" t="t" r="r" b="b"/>
            <a:pathLst>
              <a:path h="1335483">
                <a:moveTo>
                  <a:pt x="0" y="0"/>
                </a:moveTo>
                <a:lnTo>
                  <a:pt x="0" y="1335483"/>
                </a:lnTo>
              </a:path>
            </a:pathLst>
          </a:custGeom>
          <a:ln w="21192">
            <a:solidFill>
              <a:srgbClr val="F51D1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1513685" y="527515"/>
            <a:ext cx="2843361" cy="190500"/>
          </a:xfrm>
          <a:prstGeom prst="rect">
            <a:avLst/>
          </a:prstGeom>
        </p:spPr>
        <p:txBody>
          <a:bodyPr wrap="square" lIns="0" tIns="9207" rIns="0" bIns="0" rtlCol="0">
            <a:noAutofit/>
          </a:bodyPr>
          <a:lstStyle/>
          <a:p>
            <a:pPr marL="12700">
              <a:lnSpc>
                <a:spcPts val="1450"/>
              </a:lnSpc>
            </a:pPr>
            <a:r>
              <a:rPr sz="1300" spc="-3" dirty="0">
                <a:solidFill>
                  <a:srgbClr val="464E50"/>
                </a:solidFill>
                <a:latin typeface="Raleway" panose="020B0503030101060003" pitchFamily="34" charset="-52"/>
                <a:cs typeface="Raleway ExtraBold"/>
              </a:rPr>
              <a:t>Increased Impact and Risk Of Fraud</a:t>
            </a:r>
            <a:endParaRPr sz="1300" dirty="0">
              <a:latin typeface="Raleway" panose="020B0503030101060003" pitchFamily="34" charset="-52"/>
              <a:cs typeface="Raleway ExtraBold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363501" y="878513"/>
            <a:ext cx="1143221" cy="140614"/>
          </a:xfrm>
          <a:prstGeom prst="rect">
            <a:avLst/>
          </a:prstGeom>
        </p:spPr>
        <p:txBody>
          <a:bodyPr wrap="square" lIns="0" tIns="6604" rIns="0" bIns="0" rtlCol="0">
            <a:noAutofit/>
          </a:bodyPr>
          <a:lstStyle/>
          <a:p>
            <a:pPr marL="12700">
              <a:lnSpc>
                <a:spcPts val="1040"/>
              </a:lnSpc>
            </a:pPr>
            <a:r>
              <a:rPr sz="900" b="1" spc="39" dirty="0">
                <a:solidFill>
                  <a:srgbClr val="464E50"/>
                </a:solidFill>
                <a:latin typeface="Raleway" panose="020B0503030101060003" pitchFamily="34" charset="-52"/>
                <a:cs typeface="Raleway ExtraBold"/>
              </a:rPr>
              <a:t>Fraud is epidemic!</a:t>
            </a:r>
            <a:endParaRPr sz="900" dirty="0">
              <a:latin typeface="Raleway" panose="020B0503030101060003" pitchFamily="34" charset="-52"/>
              <a:cs typeface="Raleway ExtraBold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924334" y="2447632"/>
            <a:ext cx="235132" cy="131051"/>
          </a:xfrm>
          <a:prstGeom prst="rect">
            <a:avLst/>
          </a:prstGeom>
        </p:spPr>
        <p:txBody>
          <a:bodyPr wrap="square" lIns="0" tIns="2540" rIns="0" bIns="0" rtlCol="0">
            <a:noAutofit/>
          </a:bodyPr>
          <a:lstStyle/>
          <a:p>
            <a:pPr marL="12700">
              <a:lnSpc>
                <a:spcPct val="97833"/>
              </a:lnSpc>
            </a:pPr>
            <a:r>
              <a:rPr sz="850" dirty="0">
                <a:latin typeface="Raleway" panose="020B0503030101060003" pitchFamily="34" charset="-52"/>
                <a:cs typeface="Raleway ExtraBold"/>
              </a:rPr>
              <a:t>+8%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2775784" y="2446419"/>
            <a:ext cx="275096" cy="131051"/>
          </a:xfrm>
          <a:prstGeom prst="rect">
            <a:avLst/>
          </a:prstGeom>
        </p:spPr>
        <p:txBody>
          <a:bodyPr wrap="square" lIns="0" tIns="2540" rIns="0" bIns="0" rtlCol="0">
            <a:noAutofit/>
          </a:bodyPr>
          <a:lstStyle/>
          <a:p>
            <a:pPr marL="12700">
              <a:lnSpc>
                <a:spcPct val="97833"/>
              </a:lnSpc>
            </a:pPr>
            <a:r>
              <a:rPr sz="850" spc="-9" dirty="0">
                <a:latin typeface="Raleway" panose="020B0503030101060003" pitchFamily="34" charset="-52"/>
                <a:cs typeface="Raleway ExtraBold"/>
              </a:rPr>
              <a:t>+</a:t>
            </a:r>
            <a:r>
              <a:rPr sz="850" spc="0" dirty="0">
                <a:latin typeface="Raleway" panose="020B0503030101060003" pitchFamily="34" charset="-52"/>
                <a:cs typeface="Raleway ExtraBold"/>
              </a:rPr>
              <a:t>13%</a:t>
            </a:r>
            <a:endParaRPr sz="850" dirty="0">
              <a:latin typeface="Raleway" panose="020B0503030101060003" pitchFamily="34" charset="-52"/>
              <a:cs typeface="Raleway ExtraBold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704904" y="2447632"/>
            <a:ext cx="221958" cy="131051"/>
          </a:xfrm>
          <a:prstGeom prst="rect">
            <a:avLst/>
          </a:prstGeom>
        </p:spPr>
        <p:txBody>
          <a:bodyPr wrap="square" lIns="0" tIns="2540" rIns="0" bIns="0" rtlCol="0">
            <a:noAutofit/>
          </a:bodyPr>
          <a:lstStyle/>
          <a:p>
            <a:pPr marL="12700">
              <a:lnSpc>
                <a:spcPct val="97833"/>
              </a:lnSpc>
            </a:pPr>
            <a:r>
              <a:rPr sz="850" dirty="0">
                <a:latin typeface="Raleway" panose="020B0503030101060003" pitchFamily="34" charset="-52"/>
                <a:cs typeface="Raleway ExtraBold"/>
              </a:rPr>
              <a:t>+?%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1425388" y="2759115"/>
            <a:ext cx="305375" cy="135610"/>
          </a:xfrm>
          <a:prstGeom prst="rect">
            <a:avLst/>
          </a:prstGeom>
        </p:spPr>
        <p:txBody>
          <a:bodyPr wrap="square" lIns="0" tIns="6318" rIns="0" bIns="0" rtlCol="0">
            <a:noAutofit/>
          </a:bodyPr>
          <a:lstStyle/>
          <a:p>
            <a:pPr marL="12700">
              <a:lnSpc>
                <a:spcPts val="994"/>
              </a:lnSpc>
            </a:pPr>
            <a:r>
              <a:rPr sz="850" b="1" dirty="0">
                <a:latin typeface="Raleway" panose="020B0503030101060003" pitchFamily="34" charset="-52"/>
                <a:cs typeface="Raleway ExtraBold"/>
              </a:rPr>
              <a:t>2014</a:t>
            </a:r>
            <a:endParaRPr sz="850" dirty="0">
              <a:latin typeface="Raleway" panose="020B0503030101060003" pitchFamily="34" charset="-52"/>
              <a:cs typeface="Raleway ExtraBold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310833" y="2759115"/>
            <a:ext cx="309603" cy="135610"/>
          </a:xfrm>
          <a:prstGeom prst="rect">
            <a:avLst/>
          </a:prstGeom>
        </p:spPr>
        <p:txBody>
          <a:bodyPr wrap="square" lIns="0" tIns="6318" rIns="0" bIns="0" rtlCol="0">
            <a:noAutofit/>
          </a:bodyPr>
          <a:lstStyle/>
          <a:p>
            <a:pPr marL="12700">
              <a:lnSpc>
                <a:spcPts val="994"/>
              </a:lnSpc>
            </a:pPr>
            <a:r>
              <a:rPr sz="850" b="1" dirty="0">
                <a:latin typeface="Raleway" panose="020B0503030101060003" pitchFamily="34" charset="-52"/>
                <a:cs typeface="Raleway ExtraBold"/>
              </a:rPr>
              <a:t>2016</a:t>
            </a:r>
            <a:endParaRPr sz="850" dirty="0">
              <a:latin typeface="Raleway" panose="020B0503030101060003" pitchFamily="34" charset="-52"/>
              <a:cs typeface="Raleway ExtraBold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200026" y="2759115"/>
            <a:ext cx="309251" cy="135610"/>
          </a:xfrm>
          <a:prstGeom prst="rect">
            <a:avLst/>
          </a:prstGeom>
        </p:spPr>
        <p:txBody>
          <a:bodyPr wrap="square" lIns="0" tIns="6318" rIns="0" bIns="0" rtlCol="0">
            <a:noAutofit/>
          </a:bodyPr>
          <a:lstStyle/>
          <a:p>
            <a:pPr marL="12700">
              <a:lnSpc>
                <a:spcPts val="994"/>
              </a:lnSpc>
            </a:pPr>
            <a:r>
              <a:rPr sz="850" b="1" dirty="0">
                <a:latin typeface="Raleway" panose="020B0503030101060003" pitchFamily="34" charset="-52"/>
                <a:cs typeface="Raleway ExtraBold"/>
              </a:rPr>
              <a:t>2018</a:t>
            </a:r>
            <a:endParaRPr sz="850" dirty="0">
              <a:latin typeface="Raleway" panose="020B0503030101060003" pitchFamily="34" charset="-52"/>
              <a:cs typeface="Raleway ExtraBold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101628" y="2759115"/>
            <a:ext cx="318647" cy="135610"/>
          </a:xfrm>
          <a:prstGeom prst="rect">
            <a:avLst/>
          </a:prstGeom>
        </p:spPr>
        <p:txBody>
          <a:bodyPr wrap="square" lIns="0" tIns="6318" rIns="0" bIns="0" rtlCol="0">
            <a:noAutofit/>
          </a:bodyPr>
          <a:lstStyle/>
          <a:p>
            <a:pPr marL="12700">
              <a:lnSpc>
                <a:spcPts val="994"/>
              </a:lnSpc>
            </a:pPr>
            <a:r>
              <a:rPr sz="850" b="1" dirty="0">
                <a:latin typeface="Raleway" panose="020B0503030101060003" pitchFamily="34" charset="-52"/>
                <a:cs typeface="Raleway ExtraBold"/>
              </a:rPr>
              <a:t>2020</a:t>
            </a:r>
            <a:endParaRPr sz="850" dirty="0">
              <a:latin typeface="Raleway" panose="020B0503030101060003" pitchFamily="34" charset="-52"/>
              <a:cs typeface="Raleway ExtraBold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65050" y="3015438"/>
            <a:ext cx="4497353" cy="88899"/>
          </a:xfrm>
          <a:prstGeom prst="rect">
            <a:avLst/>
          </a:prstGeom>
        </p:spPr>
        <p:txBody>
          <a:bodyPr wrap="square" lIns="0" tIns="3810" rIns="0" bIns="0" rtlCol="0">
            <a:noAutofit/>
          </a:bodyPr>
          <a:lstStyle/>
          <a:p>
            <a:pPr marL="12700">
              <a:lnSpc>
                <a:spcPct val="97833"/>
              </a:lnSpc>
            </a:pPr>
            <a:r>
              <a:rPr sz="500" dirty="0">
                <a:solidFill>
                  <a:srgbClr val="5E5C5B"/>
                </a:solidFill>
                <a:latin typeface="Raleway" panose="020B0503030101060003" pitchFamily="34" charset="-52"/>
                <a:cs typeface="Raleway ExtraBold"/>
              </a:rPr>
              <a:t>*</a:t>
            </a:r>
            <a:r>
              <a:rPr sz="500" spc="-40" dirty="0">
                <a:solidFill>
                  <a:srgbClr val="5E5C5B"/>
                </a:solidFill>
                <a:latin typeface="Raleway" panose="020B0503030101060003" pitchFamily="34" charset="-52"/>
                <a:cs typeface="Raleway ExtraBold"/>
              </a:rPr>
              <a:t> </a:t>
            </a:r>
            <a:r>
              <a:rPr sz="500" spc="0" dirty="0">
                <a:solidFill>
                  <a:srgbClr val="5E5C5B"/>
                </a:solidFill>
                <a:latin typeface="Raleway" panose="020B0503030101060003" pitchFamily="34" charset="-52"/>
                <a:cs typeface="Raleway ExtraBold"/>
              </a:rPr>
              <a:t>C</a:t>
            </a:r>
            <a:r>
              <a:rPr sz="500" spc="-14" dirty="0">
                <a:solidFill>
                  <a:srgbClr val="5E5C5B"/>
                </a:solidFill>
                <a:latin typeface="Raleway" panose="020B0503030101060003" pitchFamily="34" charset="-52"/>
                <a:cs typeface="Raleway ExtraBold"/>
              </a:rPr>
              <a:t>r</a:t>
            </a:r>
            <a:r>
              <a:rPr sz="500" spc="0" dirty="0">
                <a:solidFill>
                  <a:srgbClr val="5E5C5B"/>
                </a:solidFill>
                <a:latin typeface="Raleway" panose="020B0503030101060003" pitchFamily="34" charset="-52"/>
                <a:cs typeface="Raleway ExtraBold"/>
              </a:rPr>
              <a:t>ea</a:t>
            </a:r>
            <a:r>
              <a:rPr sz="500" spc="-9" dirty="0">
                <a:solidFill>
                  <a:srgbClr val="5E5C5B"/>
                </a:solidFill>
                <a:latin typeface="Raleway" panose="020B0503030101060003" pitchFamily="34" charset="-52"/>
                <a:cs typeface="Raleway ExtraBold"/>
              </a:rPr>
              <a:t>t</a:t>
            </a:r>
            <a:r>
              <a:rPr sz="500" spc="0" dirty="0">
                <a:solidFill>
                  <a:srgbClr val="5E5C5B"/>
                </a:solidFill>
                <a:latin typeface="Raleway" panose="020B0503030101060003" pitchFamily="34" charset="-52"/>
                <a:cs typeface="Raleway ExtraBold"/>
              </a:rPr>
              <a:t>ed</a:t>
            </a:r>
            <a:r>
              <a:rPr sz="500" spc="-200" dirty="0">
                <a:solidFill>
                  <a:srgbClr val="5E5C5B"/>
                </a:solidFill>
                <a:latin typeface="Raleway" panose="020B0503030101060003" pitchFamily="34" charset="-52"/>
                <a:cs typeface="Raleway ExtraBold"/>
              </a:rPr>
              <a:t> </a:t>
            </a:r>
            <a:r>
              <a:rPr sz="500" spc="-9" dirty="0">
                <a:solidFill>
                  <a:srgbClr val="5E5C5B"/>
                </a:solidFill>
                <a:latin typeface="Raleway" panose="020B0503030101060003" pitchFamily="34" charset="-52"/>
                <a:cs typeface="Raleway ExtraBold"/>
              </a:rPr>
              <a:t>b</a:t>
            </a:r>
            <a:r>
              <a:rPr sz="500" spc="0" dirty="0">
                <a:solidFill>
                  <a:srgbClr val="5E5C5B"/>
                </a:solidFill>
                <a:latin typeface="Raleway" panose="020B0503030101060003" pitchFamily="34" charset="-52"/>
                <a:cs typeface="Raleway ExtraBold"/>
              </a:rPr>
              <a:t>y</a:t>
            </a:r>
            <a:r>
              <a:rPr sz="500" spc="-49" dirty="0">
                <a:solidFill>
                  <a:srgbClr val="5E5C5B"/>
                </a:solidFill>
                <a:latin typeface="Raleway" panose="020B0503030101060003" pitchFamily="34" charset="-52"/>
                <a:cs typeface="Raleway ExtraBold"/>
              </a:rPr>
              <a:t> </a:t>
            </a:r>
            <a:r>
              <a:rPr sz="500" spc="0" dirty="0">
                <a:solidFill>
                  <a:srgbClr val="5E5C5B"/>
                </a:solidFill>
                <a:latin typeface="Raleway" panose="020B0503030101060003" pitchFamily="34" charset="-52"/>
                <a:cs typeface="Raleway ExtraBold"/>
              </a:rPr>
              <a:t>ABeam</a:t>
            </a:r>
            <a:r>
              <a:rPr sz="500" spc="-65" dirty="0">
                <a:solidFill>
                  <a:srgbClr val="5E5C5B"/>
                </a:solidFill>
                <a:latin typeface="Raleway" panose="020B0503030101060003" pitchFamily="34" charset="-52"/>
                <a:cs typeface="Raleway ExtraBold"/>
              </a:rPr>
              <a:t> </a:t>
            </a:r>
            <a:r>
              <a:rPr sz="500" spc="0" dirty="0">
                <a:solidFill>
                  <a:srgbClr val="5E5C5B"/>
                </a:solidFill>
                <a:latin typeface="Raleway" panose="020B0503030101060003" pitchFamily="34" charset="-52"/>
                <a:cs typeface="Raleway ExtraBold"/>
              </a:rPr>
              <a:t>based</a:t>
            </a:r>
            <a:r>
              <a:rPr sz="500" spc="-115" dirty="0">
                <a:solidFill>
                  <a:srgbClr val="5E5C5B"/>
                </a:solidFill>
                <a:latin typeface="Raleway" panose="020B0503030101060003" pitchFamily="34" charset="-52"/>
                <a:cs typeface="Raleway ExtraBold"/>
              </a:rPr>
              <a:t> </a:t>
            </a:r>
            <a:r>
              <a:rPr sz="500" spc="0" dirty="0">
                <a:solidFill>
                  <a:srgbClr val="5E5C5B"/>
                </a:solidFill>
                <a:latin typeface="Raleway" panose="020B0503030101060003" pitchFamily="34" charset="-52"/>
                <a:cs typeface="Raleway ExtraBold"/>
              </a:rPr>
              <a:t>on</a:t>
            </a:r>
            <a:r>
              <a:rPr sz="500" spc="-44" dirty="0">
                <a:solidFill>
                  <a:srgbClr val="5E5C5B"/>
                </a:solidFill>
                <a:latin typeface="Raleway" panose="020B0503030101060003" pitchFamily="34" charset="-52"/>
                <a:cs typeface="Raleway ExtraBold"/>
              </a:rPr>
              <a:t> </a:t>
            </a:r>
            <a:r>
              <a:rPr sz="500" spc="0" dirty="0">
                <a:solidFill>
                  <a:srgbClr val="5E5C5B"/>
                </a:solidFill>
                <a:latin typeface="Raleway" panose="020B0503030101060003" pitchFamily="34" charset="-52"/>
                <a:cs typeface="Raleway ExtraBold"/>
              </a:rPr>
              <a:t>"</a:t>
            </a:r>
            <a:r>
              <a:rPr sz="500" spc="-9" dirty="0">
                <a:solidFill>
                  <a:srgbClr val="5E5C5B"/>
                </a:solidFill>
                <a:latin typeface="Raleway" panose="020B0503030101060003" pitchFamily="34" charset="-52"/>
                <a:cs typeface="Raleway ExtraBold"/>
              </a:rPr>
              <a:t>E</a:t>
            </a:r>
            <a:r>
              <a:rPr sz="500" spc="0" dirty="0">
                <a:solidFill>
                  <a:srgbClr val="5E5C5B"/>
                </a:solidFill>
                <a:latin typeface="Raleway" panose="020B0503030101060003" pitchFamily="34" charset="-52"/>
                <a:cs typeface="Raleway ExtraBold"/>
              </a:rPr>
              <a:t>conomic</a:t>
            </a:r>
            <a:r>
              <a:rPr sz="500" spc="54" dirty="0">
                <a:solidFill>
                  <a:srgbClr val="5E5C5B"/>
                </a:solidFill>
                <a:latin typeface="Raleway" panose="020B0503030101060003" pitchFamily="34" charset="-52"/>
                <a:cs typeface="Raleway ExtraBold"/>
              </a:rPr>
              <a:t> </a:t>
            </a:r>
            <a:r>
              <a:rPr sz="500" spc="0" dirty="0">
                <a:solidFill>
                  <a:srgbClr val="5E5C5B"/>
                </a:solidFill>
                <a:latin typeface="Raleway" panose="020B0503030101060003" pitchFamily="34" charset="-52"/>
                <a:cs typeface="Raleway ExtraBold"/>
              </a:rPr>
              <a:t>Crime</a:t>
            </a:r>
            <a:r>
              <a:rPr sz="500" spc="-115" dirty="0">
                <a:solidFill>
                  <a:srgbClr val="5E5C5B"/>
                </a:solidFill>
                <a:latin typeface="Raleway" panose="020B0503030101060003" pitchFamily="34" charset="-52"/>
                <a:cs typeface="Raleway ExtraBold"/>
              </a:rPr>
              <a:t> </a:t>
            </a:r>
            <a:r>
              <a:rPr sz="500" spc="0" dirty="0">
                <a:solidFill>
                  <a:srgbClr val="5E5C5B"/>
                </a:solidFill>
                <a:latin typeface="Raleway" panose="020B0503030101060003" pitchFamily="34" charset="-52"/>
                <a:cs typeface="Raleway ExtraBold"/>
              </a:rPr>
              <a:t>Sur</a:t>
            </a:r>
            <a:r>
              <a:rPr sz="500" spc="-9" dirty="0">
                <a:solidFill>
                  <a:srgbClr val="5E5C5B"/>
                </a:solidFill>
                <a:latin typeface="Raleway" panose="020B0503030101060003" pitchFamily="34" charset="-52"/>
                <a:cs typeface="Raleway ExtraBold"/>
              </a:rPr>
              <a:t>v</a:t>
            </a:r>
            <a:r>
              <a:rPr sz="500" spc="-4" dirty="0">
                <a:solidFill>
                  <a:srgbClr val="5E5C5B"/>
                </a:solidFill>
                <a:latin typeface="Raleway" panose="020B0503030101060003" pitchFamily="34" charset="-52"/>
                <a:cs typeface="Raleway ExtraBold"/>
              </a:rPr>
              <a:t>e</a:t>
            </a:r>
            <a:r>
              <a:rPr sz="500" spc="0" dirty="0">
                <a:solidFill>
                  <a:srgbClr val="5E5C5B"/>
                </a:solidFill>
                <a:latin typeface="Raleway" panose="020B0503030101060003" pitchFamily="34" charset="-52"/>
                <a:cs typeface="Raleway ExtraBold"/>
              </a:rPr>
              <a:t>y</a:t>
            </a:r>
            <a:r>
              <a:rPr sz="500" spc="-149" dirty="0">
                <a:solidFill>
                  <a:srgbClr val="5E5C5B"/>
                </a:solidFill>
                <a:latin typeface="Raleway" panose="020B0503030101060003" pitchFamily="34" charset="-52"/>
                <a:cs typeface="Raleway ExtraBold"/>
              </a:rPr>
              <a:t> </a:t>
            </a:r>
            <a:r>
              <a:rPr sz="500" spc="0" dirty="0">
                <a:solidFill>
                  <a:srgbClr val="5E5C5B"/>
                </a:solidFill>
                <a:latin typeface="Raleway" panose="020B0503030101060003" pitchFamily="34" charset="-52"/>
                <a:cs typeface="Raleway ExtraBold"/>
              </a:rPr>
              <a:t>2018" </a:t>
            </a:r>
            <a:r>
              <a:rPr sz="500" spc="19" dirty="0">
                <a:solidFill>
                  <a:srgbClr val="5E5C5B"/>
                </a:solidFill>
                <a:latin typeface="Raleway" panose="020B0503030101060003" pitchFamily="34" charset="-52"/>
                <a:cs typeface="Raleway ExtraBold"/>
              </a:rPr>
              <a:t> </a:t>
            </a:r>
            <a:r>
              <a:rPr sz="500" spc="0" dirty="0">
                <a:solidFill>
                  <a:srgbClr val="5E5C5B"/>
                </a:solidFill>
                <a:latin typeface="Raleway" panose="020B0503030101060003" pitchFamily="34" charset="-52"/>
                <a:cs typeface="Raleway ExtraBold"/>
              </a:rPr>
              <a:t>https:</a:t>
            </a:r>
            <a:r>
              <a:rPr sz="500" spc="-125" dirty="0">
                <a:solidFill>
                  <a:srgbClr val="5E5C5B"/>
                </a:solidFill>
                <a:latin typeface="Raleway" panose="020B0503030101060003" pitchFamily="34" charset="-52"/>
                <a:cs typeface="Raleway ExtraBold"/>
              </a:rPr>
              <a:t>/</a:t>
            </a:r>
            <a:r>
              <a:rPr sz="500" spc="-4" dirty="0">
                <a:solidFill>
                  <a:srgbClr val="5E5C5B"/>
                </a:solidFill>
                <a:latin typeface="Raleway" panose="020B0503030101060003" pitchFamily="34" charset="-52"/>
                <a:cs typeface="Raleway ExtraBold"/>
              </a:rPr>
              <a:t>/</a:t>
            </a:r>
            <a:r>
              <a:rPr sz="500" spc="0" dirty="0">
                <a:solidFill>
                  <a:srgbClr val="5E5C5B"/>
                </a:solidFill>
                <a:latin typeface="Raleway" panose="020B0503030101060003" pitchFamily="34" charset="-52"/>
                <a:cs typeface="Raleway ExtraBold"/>
              </a:rPr>
              <a:t>ww</a:t>
            </a:r>
            <a:r>
              <a:rPr sz="500" spc="-25" dirty="0">
                <a:solidFill>
                  <a:srgbClr val="5E5C5B"/>
                </a:solidFill>
                <a:latin typeface="Raleway" panose="020B0503030101060003" pitchFamily="34" charset="-52"/>
                <a:cs typeface="Raleway ExtraBold"/>
              </a:rPr>
              <a:t>w</a:t>
            </a:r>
            <a:r>
              <a:rPr sz="500" spc="0" dirty="0">
                <a:solidFill>
                  <a:srgbClr val="5E5C5B"/>
                </a:solidFill>
                <a:latin typeface="Raleway" panose="020B0503030101060003" pitchFamily="34" charset="-52"/>
                <a:cs typeface="Raleway ExtraBold"/>
              </a:rPr>
              <a:t>.</a:t>
            </a:r>
            <a:r>
              <a:rPr sz="500" spc="-9" dirty="0">
                <a:solidFill>
                  <a:srgbClr val="5E5C5B"/>
                </a:solidFill>
                <a:latin typeface="Raleway" panose="020B0503030101060003" pitchFamily="34" charset="-52"/>
                <a:cs typeface="Raleway ExtraBold"/>
              </a:rPr>
              <a:t>pw</a:t>
            </a:r>
            <a:r>
              <a:rPr sz="500" spc="0" dirty="0">
                <a:solidFill>
                  <a:srgbClr val="5E5C5B"/>
                </a:solidFill>
                <a:latin typeface="Raleway" panose="020B0503030101060003" pitchFamily="34" charset="-52"/>
                <a:cs typeface="Raleway ExtraBold"/>
              </a:rPr>
              <a:t>c.com/jp/ja/kn</a:t>
            </a:r>
            <a:r>
              <a:rPr sz="500" spc="-9" dirty="0">
                <a:solidFill>
                  <a:srgbClr val="5E5C5B"/>
                </a:solidFill>
                <a:latin typeface="Raleway" panose="020B0503030101060003" pitchFamily="34" charset="-52"/>
                <a:cs typeface="Raleway ExtraBold"/>
              </a:rPr>
              <a:t>o</a:t>
            </a:r>
            <a:r>
              <a:rPr sz="500" spc="0" dirty="0">
                <a:solidFill>
                  <a:srgbClr val="5E5C5B"/>
                </a:solidFill>
                <a:latin typeface="Raleway" panose="020B0503030101060003" pitchFamily="34" charset="-52"/>
                <a:cs typeface="Raleway ExtraBold"/>
              </a:rPr>
              <a:t>wledge/thoughtleadership</a:t>
            </a:r>
            <a:r>
              <a:rPr sz="500" spc="-25" dirty="0">
                <a:solidFill>
                  <a:srgbClr val="5E5C5B"/>
                </a:solidFill>
                <a:latin typeface="Raleway" panose="020B0503030101060003" pitchFamily="34" charset="-52"/>
                <a:cs typeface="Raleway ExtraBold"/>
              </a:rPr>
              <a:t>/</a:t>
            </a:r>
            <a:r>
              <a:rPr sz="500" spc="0" dirty="0">
                <a:solidFill>
                  <a:srgbClr val="5E5C5B"/>
                </a:solidFill>
                <a:latin typeface="Raleway" panose="020B0503030101060003" pitchFamily="34" charset="-52"/>
                <a:cs typeface="Raleway ExtraBold"/>
              </a:rPr>
              <a:t>economi</a:t>
            </a:r>
            <a:r>
              <a:rPr sz="500" spc="-9" dirty="0">
                <a:solidFill>
                  <a:srgbClr val="5E5C5B"/>
                </a:solidFill>
                <a:latin typeface="Raleway" panose="020B0503030101060003" pitchFamily="34" charset="-52"/>
                <a:cs typeface="Raleway ExtraBold"/>
              </a:rPr>
              <a:t>c</a:t>
            </a:r>
            <a:r>
              <a:rPr sz="500" spc="0" dirty="0">
                <a:solidFill>
                  <a:srgbClr val="5E5C5B"/>
                </a:solidFill>
                <a:latin typeface="Raleway" panose="020B0503030101060003" pitchFamily="34" charset="-52"/>
                <a:cs typeface="Raleway ExtraBold"/>
              </a:rPr>
              <a:t>-crime-sur</a:t>
            </a:r>
            <a:r>
              <a:rPr sz="500" spc="-9" dirty="0">
                <a:solidFill>
                  <a:srgbClr val="5E5C5B"/>
                </a:solidFill>
                <a:latin typeface="Raleway" panose="020B0503030101060003" pitchFamily="34" charset="-52"/>
                <a:cs typeface="Raleway ExtraBold"/>
              </a:rPr>
              <a:t>v</a:t>
            </a:r>
            <a:r>
              <a:rPr sz="500" spc="-4" dirty="0">
                <a:solidFill>
                  <a:srgbClr val="5E5C5B"/>
                </a:solidFill>
                <a:latin typeface="Raleway" panose="020B0503030101060003" pitchFamily="34" charset="-52"/>
                <a:cs typeface="Raleway ExtraBold"/>
              </a:rPr>
              <a:t>e</a:t>
            </a:r>
            <a:r>
              <a:rPr sz="500" spc="-25" dirty="0">
                <a:solidFill>
                  <a:srgbClr val="5E5C5B"/>
                </a:solidFill>
                <a:latin typeface="Raleway" panose="020B0503030101060003" pitchFamily="34" charset="-52"/>
                <a:cs typeface="Raleway ExtraBold"/>
              </a:rPr>
              <a:t>y</a:t>
            </a:r>
            <a:r>
              <a:rPr sz="500" spc="0" dirty="0">
                <a:solidFill>
                  <a:srgbClr val="5E5C5B"/>
                </a:solidFill>
                <a:latin typeface="Raleway" panose="020B0503030101060003" pitchFamily="34" charset="-52"/>
                <a:cs typeface="Raleway ExtraBold"/>
              </a:rPr>
              <a:t>.html</a:t>
            </a:r>
            <a:endParaRPr sz="500" dirty="0">
              <a:latin typeface="Raleway" panose="020B0503030101060003" pitchFamily="34" charset="-52"/>
              <a:cs typeface="Raleway ExtraBold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352473" y="2342023"/>
            <a:ext cx="444729" cy="364585"/>
          </a:xfrm>
          <a:prstGeom prst="rect">
            <a:avLst/>
          </a:prstGeom>
        </p:spPr>
        <p:txBody>
          <a:bodyPr wrap="square" lIns="0" tIns="22860" rIns="0" bIns="0" rtlCol="0">
            <a:noAutofit/>
          </a:bodyPr>
          <a:lstStyle/>
          <a:p>
            <a:pPr marL="87741">
              <a:lnSpc>
                <a:spcPct val="97833"/>
              </a:lnSpc>
            </a:pPr>
            <a:r>
              <a:rPr sz="1050" b="1" dirty="0">
                <a:solidFill>
                  <a:srgbClr val="FEFEFE"/>
                </a:solidFill>
                <a:latin typeface="Raleway" panose="020B0503030101060003" pitchFamily="34" charset="-52"/>
                <a:cs typeface="Raleway ExtraBold"/>
              </a:rPr>
              <a:t>15%</a:t>
            </a:r>
            <a:endParaRPr sz="1050" dirty="0">
              <a:latin typeface="Raleway" panose="020B0503030101060003" pitchFamily="34" charset="-52"/>
              <a:cs typeface="Raleway ExtraBold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239858" y="2139922"/>
            <a:ext cx="444730" cy="566686"/>
          </a:xfrm>
          <a:prstGeom prst="rect">
            <a:avLst/>
          </a:prstGeom>
        </p:spPr>
        <p:txBody>
          <a:bodyPr wrap="square" lIns="0" tIns="48260" rIns="0" bIns="0" rtlCol="0">
            <a:noAutofit/>
          </a:bodyPr>
          <a:lstStyle/>
          <a:p>
            <a:pPr marL="82725">
              <a:lnSpc>
                <a:spcPct val="97833"/>
              </a:lnSpc>
            </a:pPr>
            <a:r>
              <a:rPr sz="1050" b="1" dirty="0">
                <a:solidFill>
                  <a:srgbClr val="FEFEFE"/>
                </a:solidFill>
                <a:latin typeface="Raleway" panose="020B0503030101060003" pitchFamily="34" charset="-52"/>
                <a:cs typeface="Raleway ExtraBold"/>
              </a:rPr>
              <a:t>23%</a:t>
            </a:r>
            <a:endParaRPr sz="1050" dirty="0">
              <a:latin typeface="Raleway" panose="020B0503030101060003" pitchFamily="34" charset="-52"/>
              <a:cs typeface="Raleway ExtraBold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128641" y="1822888"/>
            <a:ext cx="444727" cy="883720"/>
          </a:xfrm>
          <a:prstGeom prst="rect">
            <a:avLst/>
          </a:prstGeom>
        </p:spPr>
        <p:txBody>
          <a:bodyPr wrap="square" lIns="0" tIns="44450" rIns="0" bIns="0" rtlCol="0">
            <a:noAutofit/>
          </a:bodyPr>
          <a:lstStyle/>
          <a:p>
            <a:pPr marL="89769">
              <a:lnSpc>
                <a:spcPct val="97833"/>
              </a:lnSpc>
            </a:pPr>
            <a:r>
              <a:rPr sz="1050" b="1" dirty="0">
                <a:solidFill>
                  <a:srgbClr val="FEFEFE"/>
                </a:solidFill>
                <a:latin typeface="Raleway" panose="020B0503030101060003" pitchFamily="34" charset="-52"/>
                <a:cs typeface="Raleway ExtraBold"/>
              </a:rPr>
              <a:t>36%</a:t>
            </a:r>
            <a:endParaRPr sz="1050" dirty="0">
              <a:latin typeface="Raleway" panose="020B0503030101060003" pitchFamily="34" charset="-52"/>
              <a:cs typeface="Raleway ExtraBol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34646" y="1371125"/>
            <a:ext cx="444725" cy="1335483"/>
          </a:xfrm>
          <a:prstGeom prst="rect">
            <a:avLst/>
          </a:prstGeom>
        </p:spPr>
        <p:txBody>
          <a:bodyPr wrap="square" lIns="0" tIns="34290" rIns="0" bIns="0" rtlCol="0">
            <a:noAutofit/>
          </a:bodyPr>
          <a:lstStyle/>
          <a:p>
            <a:pPr marL="144445">
              <a:lnSpc>
                <a:spcPct val="97833"/>
              </a:lnSpc>
            </a:pPr>
            <a:r>
              <a:rPr sz="2550" b="1" dirty="0">
                <a:solidFill>
                  <a:srgbClr val="FEFEFE"/>
                </a:solidFill>
                <a:latin typeface="Raleway" panose="020B0503030101060003" pitchFamily="34" charset="-52"/>
                <a:cs typeface="Raleway ExtraBold"/>
              </a:rPr>
              <a:t>?</a:t>
            </a:r>
            <a:endParaRPr sz="2550" dirty="0">
              <a:latin typeface="Raleway" panose="020B0503030101060003" pitchFamily="34" charset="-52"/>
              <a:cs typeface="Raleway ExtraBold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2868549" y="649775"/>
            <a:ext cx="115051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34" name="object 10"/>
          <p:cNvSpPr txBox="1"/>
          <p:nvPr/>
        </p:nvSpPr>
        <p:spPr>
          <a:xfrm>
            <a:off x="4298951" y="206414"/>
            <a:ext cx="609599" cy="124749"/>
          </a:xfrm>
          <a:prstGeom prst="rect">
            <a:avLst/>
          </a:prstGeom>
        </p:spPr>
        <p:txBody>
          <a:bodyPr wrap="square" lIns="0" tIns="3810" rIns="0" bIns="0" rtlCol="0">
            <a:noAutofit/>
          </a:bodyPr>
          <a:lstStyle/>
          <a:p>
            <a:pPr marL="12700">
              <a:lnSpc>
                <a:spcPct val="97833"/>
              </a:lnSpc>
            </a:pPr>
            <a:r>
              <a:rPr sz="500" dirty="0">
                <a:solidFill>
                  <a:srgbClr val="1D1A16"/>
                </a:solidFill>
                <a:latin typeface="Raleway" panose="020B0503030101060003" pitchFamily="34" charset="-52"/>
                <a:cs typeface="Raleway ExtraBold"/>
              </a:rPr>
              <a:t>info@skywind.com</a:t>
            </a:r>
            <a:endParaRPr sz="500" dirty="0">
              <a:latin typeface="Raleway" panose="020B0503030101060003" pitchFamily="34" charset="-52"/>
              <a:cs typeface="Raleway ExtraBold"/>
            </a:endParaRPr>
          </a:p>
        </p:txBody>
      </p:sp>
      <p:sp>
        <p:nvSpPr>
          <p:cNvPr id="35" name="object 9"/>
          <p:cNvSpPr txBox="1"/>
          <p:nvPr/>
        </p:nvSpPr>
        <p:spPr>
          <a:xfrm>
            <a:off x="4908550" y="206414"/>
            <a:ext cx="723466" cy="124749"/>
          </a:xfrm>
          <a:prstGeom prst="rect">
            <a:avLst/>
          </a:prstGeom>
        </p:spPr>
        <p:txBody>
          <a:bodyPr wrap="square" lIns="0" tIns="3810" rIns="0" bIns="0" rtlCol="0">
            <a:noAutofit/>
          </a:bodyPr>
          <a:lstStyle/>
          <a:p>
            <a:pPr marL="12700">
              <a:lnSpc>
                <a:spcPct val="97833"/>
              </a:lnSpc>
            </a:pPr>
            <a:r>
              <a:rPr sz="500" spc="0" dirty="0">
                <a:solidFill>
                  <a:srgbClr val="1D1A16"/>
                </a:solidFill>
                <a:latin typeface="Raleway" panose="020B0503030101060003" pitchFamily="34" charset="-52"/>
                <a:cs typeface="Raleway ExtraBold"/>
              </a:rPr>
              <a:t>|   </a:t>
            </a:r>
            <a:r>
              <a:rPr sz="500" spc="39" dirty="0">
                <a:solidFill>
                  <a:srgbClr val="1D1A16"/>
                </a:solidFill>
                <a:latin typeface="Raleway" panose="020B0503030101060003" pitchFamily="34" charset="-52"/>
                <a:cs typeface="Raleway ExtraBold"/>
              </a:rPr>
              <a:t> </a:t>
            </a:r>
            <a:r>
              <a:rPr sz="500" b="1" spc="0" dirty="0">
                <a:solidFill>
                  <a:srgbClr val="1D1A16"/>
                </a:solidFill>
                <a:latin typeface="Raleway" panose="020B0503030101060003" pitchFamily="34" charset="-52"/>
                <a:cs typeface="Raleway ExtraBold"/>
              </a:rPr>
              <a:t>www.skywind.com</a:t>
            </a:r>
            <a:endParaRPr sz="500" dirty="0">
              <a:latin typeface="Raleway" panose="020B0503030101060003" pitchFamily="34" charset="-52"/>
              <a:cs typeface="Raleway ExtraBold"/>
            </a:endParaRPr>
          </a:p>
        </p:txBody>
      </p:sp>
      <p:pic>
        <p:nvPicPr>
          <p:cNvPr id="39" name="Рисунок 3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127502" y="2704291"/>
            <a:ext cx="3599695" cy="6096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12"/>
          <p:cNvSpPr/>
          <p:nvPr/>
        </p:nvSpPr>
        <p:spPr>
          <a:xfrm>
            <a:off x="-3" y="-3"/>
            <a:ext cx="5852163" cy="32918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106061" y="1943777"/>
            <a:ext cx="584816" cy="56531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298148" y="1918299"/>
            <a:ext cx="616791" cy="6167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95257" y="174319"/>
            <a:ext cx="803059" cy="15684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118577" y="1267052"/>
            <a:ext cx="1344560" cy="134456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340595" y="1267052"/>
            <a:ext cx="1344560" cy="134456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868549" y="835739"/>
            <a:ext cx="115051" cy="0"/>
          </a:xfrm>
          <a:custGeom>
            <a:avLst/>
            <a:gdLst/>
            <a:ahLst/>
            <a:cxnLst/>
            <a:rect l="l" t="t" r="r" b="b"/>
            <a:pathLst>
              <a:path w="115051">
                <a:moveTo>
                  <a:pt x="0" y="0"/>
                </a:moveTo>
                <a:lnTo>
                  <a:pt x="115051" y="0"/>
                </a:lnTo>
              </a:path>
            </a:pathLst>
          </a:custGeom>
          <a:ln w="17405">
            <a:solidFill>
              <a:srgbClr val="706F6E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513685" y="577631"/>
            <a:ext cx="2843361" cy="190500"/>
          </a:xfrm>
          <a:prstGeom prst="rect">
            <a:avLst/>
          </a:prstGeom>
        </p:spPr>
        <p:txBody>
          <a:bodyPr wrap="square" lIns="0" tIns="9207" rIns="0" bIns="0" rtlCol="0">
            <a:noAutofit/>
          </a:bodyPr>
          <a:lstStyle/>
          <a:p>
            <a:pPr marL="12700">
              <a:lnSpc>
                <a:spcPts val="1450"/>
              </a:lnSpc>
            </a:pPr>
            <a:r>
              <a:rPr sz="1300" spc="-3" dirty="0">
                <a:solidFill>
                  <a:srgbClr val="464E50"/>
                </a:solidFill>
                <a:latin typeface="Raleway" panose="020B0503030101060003" pitchFamily="34" charset="-52"/>
                <a:cs typeface="Raleway ExtraBold"/>
              </a:rPr>
              <a:t>Increased Impact and Risk Of Fraud</a:t>
            </a:r>
            <a:endParaRPr sz="1300" dirty="0">
              <a:latin typeface="Raleway" panose="020B0503030101060003" pitchFamily="34" charset="-52"/>
              <a:cs typeface="Raleway ExtraBold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773922" y="921188"/>
            <a:ext cx="2340697" cy="140614"/>
          </a:xfrm>
          <a:prstGeom prst="rect">
            <a:avLst/>
          </a:prstGeom>
        </p:spPr>
        <p:txBody>
          <a:bodyPr wrap="square" lIns="0" tIns="6604" rIns="0" bIns="0" rtlCol="0">
            <a:noAutofit/>
          </a:bodyPr>
          <a:lstStyle/>
          <a:p>
            <a:pPr marL="12700">
              <a:lnSpc>
                <a:spcPts val="1040"/>
              </a:lnSpc>
            </a:pPr>
            <a:r>
              <a:rPr sz="900" b="1" spc="-14" dirty="0">
                <a:solidFill>
                  <a:srgbClr val="464E50"/>
                </a:solidFill>
                <a:latin typeface="Raleway" panose="020B0503030101060003" pitchFamily="34" charset="-52"/>
                <a:cs typeface="Raleway ExtraBold"/>
              </a:rPr>
              <a:t>R</a:t>
            </a:r>
            <a:r>
              <a:rPr sz="900" b="1" spc="0" dirty="0">
                <a:solidFill>
                  <a:srgbClr val="464E50"/>
                </a:solidFill>
                <a:latin typeface="Raleway" panose="020B0503030101060003" pitchFamily="34" charset="-52"/>
                <a:cs typeface="Raleway ExtraBold"/>
              </a:rPr>
              <a:t>eduction</a:t>
            </a:r>
            <a:r>
              <a:rPr sz="900" b="1" spc="-209" dirty="0">
                <a:solidFill>
                  <a:srgbClr val="464E50"/>
                </a:solidFill>
                <a:latin typeface="Raleway" panose="020B0503030101060003" pitchFamily="34" charset="-52"/>
                <a:cs typeface="Raleway ExtraBold"/>
              </a:rPr>
              <a:t> </a:t>
            </a:r>
            <a:r>
              <a:rPr sz="900" b="1" spc="-14" dirty="0">
                <a:solidFill>
                  <a:srgbClr val="464E50"/>
                </a:solidFill>
                <a:latin typeface="Raleway" panose="020B0503030101060003" pitchFamily="34" charset="-52"/>
                <a:cs typeface="Raleway ExtraBold"/>
              </a:rPr>
              <a:t>E</a:t>
            </a:r>
            <a:r>
              <a:rPr sz="900" b="1" spc="-25" dirty="0">
                <a:solidFill>
                  <a:srgbClr val="464E50"/>
                </a:solidFill>
                <a:latin typeface="Raleway" panose="020B0503030101060003" pitchFamily="34" charset="-52"/>
                <a:cs typeface="Raleway ExtraBold"/>
              </a:rPr>
              <a:t>ﬀ</a:t>
            </a:r>
            <a:r>
              <a:rPr sz="900" b="1" spc="0" dirty="0">
                <a:solidFill>
                  <a:srgbClr val="464E50"/>
                </a:solidFill>
                <a:latin typeface="Raleway" panose="020B0503030101060003" pitchFamily="34" charset="-52"/>
                <a:cs typeface="Raleway ExtraBold"/>
              </a:rPr>
              <a:t>ect</a:t>
            </a:r>
            <a:r>
              <a:rPr sz="900" b="1" spc="-120" dirty="0">
                <a:solidFill>
                  <a:srgbClr val="464E50"/>
                </a:solidFill>
                <a:latin typeface="Raleway" panose="020B0503030101060003" pitchFamily="34" charset="-52"/>
                <a:cs typeface="Raleway ExtraBold"/>
              </a:rPr>
              <a:t> </a:t>
            </a:r>
            <a:r>
              <a:rPr sz="900" b="1" spc="-14" dirty="0">
                <a:solidFill>
                  <a:srgbClr val="464E50"/>
                </a:solidFill>
                <a:latin typeface="Raleway" panose="020B0503030101060003" pitchFamily="34" charset="-52"/>
                <a:cs typeface="Raleway ExtraBold"/>
              </a:rPr>
              <a:t>b</a:t>
            </a:r>
            <a:r>
              <a:rPr sz="900" b="1" spc="0" dirty="0">
                <a:solidFill>
                  <a:srgbClr val="464E50"/>
                </a:solidFill>
                <a:latin typeface="Raleway" panose="020B0503030101060003" pitchFamily="34" charset="-52"/>
                <a:cs typeface="Raleway ExtraBold"/>
              </a:rPr>
              <a:t>y</a:t>
            </a:r>
            <a:r>
              <a:rPr sz="900" b="1" spc="-9" dirty="0">
                <a:solidFill>
                  <a:srgbClr val="464E50"/>
                </a:solidFill>
                <a:latin typeface="Raleway" panose="020B0503030101060003" pitchFamily="34" charset="-52"/>
                <a:cs typeface="Raleway ExtraBold"/>
              </a:rPr>
              <a:t> </a:t>
            </a:r>
            <a:r>
              <a:rPr sz="900" b="1" spc="-34" dirty="0">
                <a:solidFill>
                  <a:srgbClr val="464E50"/>
                </a:solidFill>
                <a:latin typeface="Raleway" panose="020B0503030101060003" pitchFamily="34" charset="-52"/>
                <a:cs typeface="Raleway ExtraBold"/>
              </a:rPr>
              <a:t>F</a:t>
            </a:r>
            <a:r>
              <a:rPr sz="900" b="1" spc="-4" dirty="0">
                <a:solidFill>
                  <a:srgbClr val="464E50"/>
                </a:solidFill>
                <a:latin typeface="Raleway" panose="020B0503030101060003" pitchFamily="34" charset="-52"/>
                <a:cs typeface="Raleway ExtraBold"/>
              </a:rPr>
              <a:t>r</a:t>
            </a:r>
            <a:r>
              <a:rPr sz="900" b="1" spc="0" dirty="0">
                <a:solidFill>
                  <a:srgbClr val="464E50"/>
                </a:solidFill>
                <a:latin typeface="Raleway" panose="020B0503030101060003" pitchFamily="34" charset="-52"/>
                <a:cs typeface="Raleway ExtraBold"/>
              </a:rPr>
              <a:t>aud</a:t>
            </a:r>
            <a:r>
              <a:rPr sz="900" b="1" spc="-102" dirty="0">
                <a:solidFill>
                  <a:srgbClr val="464E50"/>
                </a:solidFill>
                <a:latin typeface="Raleway" panose="020B0503030101060003" pitchFamily="34" charset="-52"/>
                <a:cs typeface="Raleway ExtraBold"/>
              </a:rPr>
              <a:t> </a:t>
            </a:r>
            <a:r>
              <a:rPr sz="900" b="1" spc="0" dirty="0">
                <a:solidFill>
                  <a:srgbClr val="464E50"/>
                </a:solidFill>
                <a:latin typeface="Raleway" panose="020B0503030101060003" pitchFamily="34" charset="-52"/>
                <a:cs typeface="Raleway ExtraBold"/>
              </a:rPr>
              <a:t>Data</a:t>
            </a:r>
            <a:r>
              <a:rPr sz="900" b="1" spc="14" dirty="0">
                <a:solidFill>
                  <a:srgbClr val="464E50"/>
                </a:solidFill>
                <a:latin typeface="Raleway" panose="020B0503030101060003" pitchFamily="34" charset="-52"/>
                <a:cs typeface="Raleway ExtraBold"/>
              </a:rPr>
              <a:t> </a:t>
            </a:r>
            <a:r>
              <a:rPr sz="900" b="1" spc="-9" dirty="0">
                <a:solidFill>
                  <a:srgbClr val="464E50"/>
                </a:solidFill>
                <a:latin typeface="Raleway" panose="020B0503030101060003" pitchFamily="34" charset="-52"/>
                <a:cs typeface="Raleway ExtraBold"/>
              </a:rPr>
              <a:t>M</a:t>
            </a:r>
            <a:r>
              <a:rPr sz="900" b="1" spc="0" dirty="0">
                <a:solidFill>
                  <a:srgbClr val="464E50"/>
                </a:solidFill>
                <a:latin typeface="Raleway" panose="020B0503030101060003" pitchFamily="34" charset="-52"/>
                <a:cs typeface="Raleway ExtraBold"/>
              </a:rPr>
              <a:t>oni</a:t>
            </a:r>
            <a:r>
              <a:rPr sz="900" b="1" spc="-9" dirty="0">
                <a:solidFill>
                  <a:srgbClr val="464E50"/>
                </a:solidFill>
                <a:latin typeface="Raleway" panose="020B0503030101060003" pitchFamily="34" charset="-52"/>
                <a:cs typeface="Raleway ExtraBold"/>
              </a:rPr>
              <a:t>t</a:t>
            </a:r>
            <a:r>
              <a:rPr sz="900" b="1" spc="0" dirty="0">
                <a:solidFill>
                  <a:srgbClr val="464E50"/>
                </a:solidFill>
                <a:latin typeface="Raleway" panose="020B0503030101060003" pitchFamily="34" charset="-52"/>
                <a:cs typeface="Raleway ExtraBold"/>
              </a:rPr>
              <a:t>oring</a:t>
            </a:r>
            <a:endParaRPr sz="900" dirty="0">
              <a:latin typeface="Raleway" panose="020B0503030101060003" pitchFamily="34" charset="-52"/>
              <a:cs typeface="Raleway ExtraBold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59751" y="1736004"/>
            <a:ext cx="523389" cy="283425"/>
          </a:xfrm>
          <a:prstGeom prst="rect">
            <a:avLst/>
          </a:prstGeom>
        </p:spPr>
        <p:txBody>
          <a:bodyPr wrap="square" lIns="0" tIns="14033" rIns="0" bIns="0" rtlCol="0">
            <a:noAutofit/>
          </a:bodyPr>
          <a:lstStyle/>
          <a:p>
            <a:pPr marL="12700">
              <a:lnSpc>
                <a:spcPts val="2210"/>
              </a:lnSpc>
            </a:pPr>
            <a:r>
              <a:rPr sz="2050" dirty="0">
                <a:latin typeface="Raleway" panose="020B0503030101060003" pitchFamily="34" charset="-52"/>
                <a:cs typeface="Raleway ExtraBold"/>
              </a:rPr>
              <a:t>52%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3789328" y="1736004"/>
            <a:ext cx="541967" cy="283425"/>
          </a:xfrm>
          <a:prstGeom prst="rect">
            <a:avLst/>
          </a:prstGeom>
        </p:spPr>
        <p:txBody>
          <a:bodyPr wrap="square" lIns="0" tIns="14033" rIns="0" bIns="0" rtlCol="0">
            <a:noAutofit/>
          </a:bodyPr>
          <a:lstStyle/>
          <a:p>
            <a:pPr marL="12700">
              <a:lnSpc>
                <a:spcPts val="2210"/>
              </a:lnSpc>
            </a:pPr>
            <a:r>
              <a:rPr sz="2050" dirty="0">
                <a:latin typeface="Raleway" panose="020B0503030101060003" pitchFamily="34" charset="-52"/>
                <a:cs typeface="Raleway ExtraBold"/>
              </a:rPr>
              <a:t>58%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762034" y="2627183"/>
            <a:ext cx="1969993" cy="148513"/>
          </a:xfrm>
          <a:prstGeom prst="rect">
            <a:avLst/>
          </a:prstGeom>
        </p:spPr>
        <p:txBody>
          <a:bodyPr wrap="square" lIns="0" tIns="6985" rIns="0" bIns="0" rtlCol="0">
            <a:noAutofit/>
          </a:bodyPr>
          <a:lstStyle/>
          <a:p>
            <a:pPr marL="12700">
              <a:lnSpc>
                <a:spcPts val="1100"/>
              </a:lnSpc>
            </a:pPr>
            <a:r>
              <a:rPr sz="950" b="1" spc="-2" dirty="0">
                <a:latin typeface="Raleway" panose="020B0503030101060003" pitchFamily="34" charset="-52"/>
                <a:cs typeface="Raleway ExtraBold"/>
              </a:rPr>
              <a:t>Reduction of Fraudulent Amount</a:t>
            </a:r>
            <a:endParaRPr sz="950" dirty="0">
              <a:latin typeface="Raleway" panose="020B0503030101060003" pitchFamily="34" charset="-52"/>
              <a:cs typeface="Raleway ExtraBold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068521" y="2627183"/>
            <a:ext cx="2013456" cy="148513"/>
          </a:xfrm>
          <a:prstGeom prst="rect">
            <a:avLst/>
          </a:prstGeom>
        </p:spPr>
        <p:txBody>
          <a:bodyPr wrap="square" lIns="0" tIns="6985" rIns="0" bIns="0" rtlCol="0">
            <a:noAutofit/>
          </a:bodyPr>
          <a:lstStyle/>
          <a:p>
            <a:pPr marL="12700">
              <a:lnSpc>
                <a:spcPts val="1100"/>
              </a:lnSpc>
            </a:pPr>
            <a:r>
              <a:rPr sz="950" b="1" spc="-1" dirty="0">
                <a:latin typeface="Raleway" panose="020B0503030101060003" pitchFamily="34" charset="-52"/>
                <a:cs typeface="Raleway ExtraBold"/>
              </a:rPr>
              <a:t>Reduction of Fraudulent Duration</a:t>
            </a:r>
            <a:endParaRPr sz="950" dirty="0">
              <a:latin typeface="Raleway" panose="020B0503030101060003" pitchFamily="34" charset="-52"/>
              <a:cs typeface="Raleway ExtraBol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98844" y="2934608"/>
            <a:ext cx="4459846" cy="163449"/>
          </a:xfrm>
          <a:prstGeom prst="rect">
            <a:avLst/>
          </a:prstGeom>
        </p:spPr>
        <p:txBody>
          <a:bodyPr wrap="square" lIns="0" tIns="3810" rIns="0" bIns="0" rtlCol="0">
            <a:noAutofit/>
          </a:bodyPr>
          <a:lstStyle/>
          <a:p>
            <a:pPr algn="ctr">
              <a:lnSpc>
                <a:spcPct val="97833"/>
              </a:lnSpc>
            </a:pPr>
            <a:r>
              <a:rPr sz="500" spc="0" dirty="0">
                <a:solidFill>
                  <a:srgbClr val="5E5C5B"/>
                </a:solidFill>
                <a:latin typeface="Raleway" panose="020B0503030101060003" pitchFamily="34" charset="-52"/>
                <a:cs typeface="Raleway ExtraBold"/>
              </a:rPr>
              <a:t>*Created by Abeam Consulting and Skywind based on “2018 Report to the Nations. Copyright 2018 by the Association of Certiﬁed Fraud Examiners, Inc.”</a:t>
            </a:r>
            <a:endParaRPr sz="500" dirty="0">
              <a:latin typeface="Raleway" panose="020B0503030101060003" pitchFamily="34" charset="-52"/>
              <a:cs typeface="Raleway ExtraBold"/>
            </a:endParaRPr>
          </a:p>
          <a:p>
            <a:pPr marL="1461491" marR="1467108" algn="ctr">
              <a:lnSpc>
                <a:spcPct val="97833"/>
              </a:lnSpc>
            </a:pPr>
            <a:r>
              <a:rPr sz="500" spc="-4" dirty="0">
                <a:solidFill>
                  <a:srgbClr val="5E5C5B"/>
                </a:solidFill>
                <a:latin typeface="Raleway" panose="020B0503030101060003" pitchFamily="34" charset="-52"/>
                <a:cs typeface="Raleway ExtraBold"/>
              </a:rPr>
              <a:t>http://www.acfe.com/report-to-the-nations/2018/</a:t>
            </a:r>
            <a:endParaRPr sz="500" dirty="0">
              <a:latin typeface="Raleway" panose="020B0503030101060003" pitchFamily="34" charset="-52"/>
              <a:cs typeface="Raleway ExtraBold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2868549" y="696039"/>
            <a:ext cx="115051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9" name="object 10"/>
          <p:cNvSpPr txBox="1"/>
          <p:nvPr/>
        </p:nvSpPr>
        <p:spPr>
          <a:xfrm>
            <a:off x="4298951" y="206414"/>
            <a:ext cx="609599" cy="124749"/>
          </a:xfrm>
          <a:prstGeom prst="rect">
            <a:avLst/>
          </a:prstGeom>
        </p:spPr>
        <p:txBody>
          <a:bodyPr wrap="square" lIns="0" tIns="3810" rIns="0" bIns="0" rtlCol="0">
            <a:noAutofit/>
          </a:bodyPr>
          <a:lstStyle/>
          <a:p>
            <a:pPr marL="12700">
              <a:lnSpc>
                <a:spcPct val="97833"/>
              </a:lnSpc>
            </a:pPr>
            <a:r>
              <a:rPr sz="500" dirty="0">
                <a:solidFill>
                  <a:srgbClr val="1D1A16"/>
                </a:solidFill>
                <a:latin typeface="Raleway" panose="020B0503030101060003" pitchFamily="34" charset="-52"/>
                <a:cs typeface="Raleway ExtraBold"/>
              </a:rPr>
              <a:t>info@skywind.com</a:t>
            </a:r>
            <a:endParaRPr sz="500" dirty="0">
              <a:latin typeface="Raleway" panose="020B0503030101060003" pitchFamily="34" charset="-52"/>
              <a:cs typeface="Raleway ExtraBold"/>
            </a:endParaRPr>
          </a:p>
        </p:txBody>
      </p:sp>
      <p:sp>
        <p:nvSpPr>
          <p:cNvPr id="20" name="object 9"/>
          <p:cNvSpPr txBox="1"/>
          <p:nvPr/>
        </p:nvSpPr>
        <p:spPr>
          <a:xfrm>
            <a:off x="4908550" y="206414"/>
            <a:ext cx="723466" cy="124749"/>
          </a:xfrm>
          <a:prstGeom prst="rect">
            <a:avLst/>
          </a:prstGeom>
        </p:spPr>
        <p:txBody>
          <a:bodyPr wrap="square" lIns="0" tIns="3810" rIns="0" bIns="0" rtlCol="0">
            <a:noAutofit/>
          </a:bodyPr>
          <a:lstStyle/>
          <a:p>
            <a:pPr marL="12700">
              <a:lnSpc>
                <a:spcPct val="97833"/>
              </a:lnSpc>
            </a:pPr>
            <a:r>
              <a:rPr sz="500" spc="0" dirty="0">
                <a:solidFill>
                  <a:srgbClr val="1D1A16"/>
                </a:solidFill>
                <a:latin typeface="Raleway" panose="020B0503030101060003" pitchFamily="34" charset="-52"/>
                <a:cs typeface="Raleway ExtraBold"/>
              </a:rPr>
              <a:t>|   </a:t>
            </a:r>
            <a:r>
              <a:rPr sz="500" spc="39" dirty="0">
                <a:solidFill>
                  <a:srgbClr val="1D1A16"/>
                </a:solidFill>
                <a:latin typeface="Raleway" panose="020B0503030101060003" pitchFamily="34" charset="-52"/>
                <a:cs typeface="Raleway ExtraBold"/>
              </a:rPr>
              <a:t> </a:t>
            </a:r>
            <a:r>
              <a:rPr sz="500" b="1" spc="0" dirty="0">
                <a:solidFill>
                  <a:srgbClr val="1D1A16"/>
                </a:solidFill>
                <a:latin typeface="Raleway" panose="020B0503030101060003" pitchFamily="34" charset="-52"/>
                <a:cs typeface="Raleway ExtraBold"/>
              </a:rPr>
              <a:t>www.skywind.com</a:t>
            </a:r>
            <a:endParaRPr sz="500" dirty="0">
              <a:latin typeface="Raleway" panose="020B0503030101060003" pitchFamily="34" charset="-52"/>
              <a:cs typeface="Raleway ExtraBol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ject 17"/>
          <p:cNvSpPr/>
          <p:nvPr/>
        </p:nvSpPr>
        <p:spPr>
          <a:xfrm>
            <a:off x="-3" y="-3"/>
            <a:ext cx="5852163" cy="32918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95257" y="174319"/>
            <a:ext cx="803059" cy="1568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70818" y="1041728"/>
            <a:ext cx="115051" cy="0"/>
          </a:xfrm>
          <a:custGeom>
            <a:avLst/>
            <a:gdLst/>
            <a:ahLst/>
            <a:cxnLst/>
            <a:rect l="l" t="t" r="r" b="b"/>
            <a:pathLst>
              <a:path w="115051">
                <a:moveTo>
                  <a:pt x="0" y="0"/>
                </a:moveTo>
                <a:lnTo>
                  <a:pt x="115051" y="0"/>
                </a:lnTo>
              </a:path>
            </a:pathLst>
          </a:custGeom>
          <a:ln w="17405">
            <a:solidFill>
              <a:srgbClr val="5E5C5B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525559" y="771008"/>
            <a:ext cx="963935" cy="1774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371995" y="672767"/>
            <a:ext cx="1480160" cy="395053"/>
          </a:xfrm>
          <a:custGeom>
            <a:avLst/>
            <a:gdLst/>
            <a:ahLst/>
            <a:cxnLst/>
            <a:rect l="l" t="t" r="r" b="b"/>
            <a:pathLst>
              <a:path w="1480160" h="395053">
                <a:moveTo>
                  <a:pt x="27669" y="385089"/>
                </a:moveTo>
                <a:lnTo>
                  <a:pt x="17136" y="377917"/>
                </a:lnTo>
                <a:lnTo>
                  <a:pt x="16804" y="377581"/>
                </a:lnTo>
                <a:lnTo>
                  <a:pt x="9776" y="366942"/>
                </a:lnTo>
                <a:lnTo>
                  <a:pt x="7199" y="354031"/>
                </a:lnTo>
                <a:lnTo>
                  <a:pt x="7203" y="40515"/>
                </a:lnTo>
                <a:lnTo>
                  <a:pt x="41021" y="7200"/>
                </a:lnTo>
                <a:lnTo>
                  <a:pt x="1480160" y="7200"/>
                </a:lnTo>
                <a:lnTo>
                  <a:pt x="1480160" y="0"/>
                </a:lnTo>
                <a:lnTo>
                  <a:pt x="41021" y="0"/>
                </a:lnTo>
                <a:lnTo>
                  <a:pt x="34694" y="490"/>
                </a:lnTo>
                <a:lnTo>
                  <a:pt x="2148" y="27944"/>
                </a:lnTo>
                <a:lnTo>
                  <a:pt x="0" y="41022"/>
                </a:lnTo>
                <a:lnTo>
                  <a:pt x="0" y="354031"/>
                </a:lnTo>
                <a:lnTo>
                  <a:pt x="27944" y="392905"/>
                </a:lnTo>
                <a:lnTo>
                  <a:pt x="41021" y="395053"/>
                </a:lnTo>
                <a:lnTo>
                  <a:pt x="1480160" y="395053"/>
                </a:lnTo>
                <a:lnTo>
                  <a:pt x="1480160" y="387854"/>
                </a:lnTo>
                <a:lnTo>
                  <a:pt x="40515" y="387850"/>
                </a:lnTo>
                <a:lnTo>
                  <a:pt x="27669" y="385089"/>
                </a:lnTo>
                <a:close/>
              </a:path>
            </a:pathLst>
          </a:custGeom>
          <a:solidFill>
            <a:srgbClr val="CACCD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38641" y="1345034"/>
            <a:ext cx="334393" cy="18707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714672" y="1345034"/>
            <a:ext cx="334393" cy="18707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090705" y="1345034"/>
            <a:ext cx="334393" cy="18707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466739" y="1345034"/>
            <a:ext cx="334393" cy="18707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546808" y="1334937"/>
            <a:ext cx="0" cy="1604832"/>
          </a:xfrm>
          <a:custGeom>
            <a:avLst/>
            <a:gdLst/>
            <a:ahLst/>
            <a:cxnLst/>
            <a:rect l="l" t="t" r="r" b="b"/>
            <a:pathLst>
              <a:path h="1604832">
                <a:moveTo>
                  <a:pt x="0" y="0"/>
                </a:moveTo>
                <a:lnTo>
                  <a:pt x="0" y="1604832"/>
                </a:lnTo>
              </a:path>
            </a:pathLst>
          </a:custGeom>
          <a:ln w="4870">
            <a:solidFill>
              <a:srgbClr val="DDDDDB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911665" y="1334937"/>
            <a:ext cx="0" cy="1604832"/>
          </a:xfrm>
          <a:custGeom>
            <a:avLst/>
            <a:gdLst/>
            <a:ahLst/>
            <a:cxnLst/>
            <a:rect l="l" t="t" r="r" b="b"/>
            <a:pathLst>
              <a:path h="1604832">
                <a:moveTo>
                  <a:pt x="0" y="0"/>
                </a:moveTo>
                <a:lnTo>
                  <a:pt x="0" y="1604832"/>
                </a:lnTo>
              </a:path>
            </a:pathLst>
          </a:custGeom>
          <a:ln w="4869">
            <a:solidFill>
              <a:srgbClr val="DDDDDB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306517" y="1334937"/>
            <a:ext cx="0" cy="1604832"/>
          </a:xfrm>
          <a:custGeom>
            <a:avLst/>
            <a:gdLst/>
            <a:ahLst/>
            <a:cxnLst/>
            <a:rect l="l" t="t" r="r" b="b"/>
            <a:pathLst>
              <a:path h="1604832">
                <a:moveTo>
                  <a:pt x="0" y="0"/>
                </a:moveTo>
                <a:lnTo>
                  <a:pt x="0" y="1604832"/>
                </a:lnTo>
              </a:path>
            </a:pathLst>
          </a:custGeom>
          <a:ln w="4869">
            <a:solidFill>
              <a:srgbClr val="DDDDDB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341924" y="773392"/>
            <a:ext cx="2566239" cy="203200"/>
          </a:xfrm>
          <a:prstGeom prst="rect">
            <a:avLst/>
          </a:prstGeom>
        </p:spPr>
        <p:txBody>
          <a:bodyPr wrap="square" lIns="0" tIns="9874" rIns="0" bIns="0" rtlCol="0">
            <a:noAutofit/>
          </a:bodyPr>
          <a:lstStyle/>
          <a:p>
            <a:pPr marL="12700">
              <a:lnSpc>
                <a:spcPts val="1555"/>
              </a:lnSpc>
            </a:pPr>
            <a:r>
              <a:rPr sz="1400" spc="-26" dirty="0">
                <a:solidFill>
                  <a:srgbClr val="464E50"/>
                </a:solidFill>
                <a:latin typeface="Raleway" panose="020B0503030101060003" pitchFamily="34" charset="-52"/>
                <a:cs typeface="Raleway ExtraBold"/>
              </a:rPr>
              <a:t>Fund Transfer Fraud Detection</a:t>
            </a:r>
            <a:endParaRPr sz="1400" dirty="0">
              <a:latin typeface="Raleway" panose="020B0503030101060003" pitchFamily="34" charset="-52"/>
              <a:cs typeface="Raleway ExtraBold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813964" y="1320746"/>
            <a:ext cx="608680" cy="246278"/>
          </a:xfrm>
          <a:prstGeom prst="rect">
            <a:avLst/>
          </a:prstGeom>
        </p:spPr>
        <p:txBody>
          <a:bodyPr wrap="square" lIns="0" tIns="5905" rIns="0" bIns="0" rtlCol="0">
            <a:noAutofit/>
          </a:bodyPr>
          <a:lstStyle/>
          <a:p>
            <a:pPr marL="61464" marR="15239">
              <a:lnSpc>
                <a:spcPts val="930"/>
              </a:lnSpc>
            </a:pPr>
            <a:r>
              <a:rPr sz="800" b="1" dirty="0">
                <a:solidFill>
                  <a:srgbClr val="1D1A16"/>
                </a:solidFill>
                <a:latin typeface="Raleway" panose="020B0503030101060003" pitchFamily="34" charset="-52"/>
                <a:cs typeface="Raleway ExtraBold"/>
              </a:rPr>
              <a:t>BUSIN</a:t>
            </a:r>
            <a:r>
              <a:rPr sz="800" b="1" spc="-9" dirty="0">
                <a:solidFill>
                  <a:srgbClr val="1D1A16"/>
                </a:solidFill>
                <a:latin typeface="Raleway" panose="020B0503030101060003" pitchFamily="34" charset="-52"/>
                <a:cs typeface="Raleway ExtraBold"/>
              </a:rPr>
              <a:t>E</a:t>
            </a:r>
            <a:r>
              <a:rPr sz="800" b="1" spc="0" dirty="0">
                <a:solidFill>
                  <a:srgbClr val="1D1A16"/>
                </a:solidFill>
                <a:latin typeface="Raleway" panose="020B0503030101060003" pitchFamily="34" charset="-52"/>
                <a:cs typeface="Raleway ExtraBold"/>
              </a:rPr>
              <a:t>SS</a:t>
            </a:r>
            <a:endParaRPr sz="800" dirty="0">
              <a:latin typeface="Raleway" panose="020B0503030101060003" pitchFamily="34" charset="-52"/>
              <a:cs typeface="Raleway ExtraBold"/>
            </a:endParaRPr>
          </a:p>
          <a:p>
            <a:pPr marL="12700">
              <a:lnSpc>
                <a:spcPct val="97833"/>
              </a:lnSpc>
            </a:pPr>
            <a:r>
              <a:rPr sz="800" b="1" dirty="0">
                <a:solidFill>
                  <a:srgbClr val="1D1A16"/>
                </a:solidFill>
                <a:latin typeface="Raleway" panose="020B0503030101060003" pitchFamily="34" charset="-52"/>
                <a:cs typeface="Raleway ExtraBold"/>
              </a:rPr>
              <a:t>OU</a:t>
            </a:r>
            <a:r>
              <a:rPr sz="800" b="1" spc="-25" dirty="0">
                <a:solidFill>
                  <a:srgbClr val="1D1A16"/>
                </a:solidFill>
                <a:latin typeface="Raleway" panose="020B0503030101060003" pitchFamily="34" charset="-52"/>
                <a:cs typeface="Raleway ExtraBold"/>
              </a:rPr>
              <a:t>T</a:t>
            </a:r>
            <a:r>
              <a:rPr sz="800" b="1" spc="-4" dirty="0">
                <a:solidFill>
                  <a:srgbClr val="1D1A16"/>
                </a:solidFill>
                <a:latin typeface="Raleway" panose="020B0503030101060003" pitchFamily="34" charset="-52"/>
                <a:cs typeface="Raleway ExtraBold"/>
              </a:rPr>
              <a:t>C</a:t>
            </a:r>
            <a:r>
              <a:rPr sz="800" b="1" spc="0" dirty="0">
                <a:solidFill>
                  <a:srgbClr val="1D1A16"/>
                </a:solidFill>
                <a:latin typeface="Raleway" panose="020B0503030101060003" pitchFamily="34" charset="-52"/>
                <a:cs typeface="Raleway ExtraBold"/>
              </a:rPr>
              <a:t>OM</a:t>
            </a:r>
            <a:r>
              <a:rPr sz="800" b="1" spc="-9" dirty="0">
                <a:solidFill>
                  <a:srgbClr val="1D1A16"/>
                </a:solidFill>
                <a:latin typeface="Raleway" panose="020B0503030101060003" pitchFamily="34" charset="-52"/>
                <a:cs typeface="Raleway ExtraBold"/>
              </a:rPr>
              <a:t>E</a:t>
            </a:r>
            <a:r>
              <a:rPr sz="800" b="1" spc="0" dirty="0">
                <a:solidFill>
                  <a:srgbClr val="1D1A16"/>
                </a:solidFill>
                <a:latin typeface="Raleway" panose="020B0503030101060003" pitchFamily="34" charset="-52"/>
                <a:cs typeface="Raleway ExtraBold"/>
              </a:rPr>
              <a:t>S</a:t>
            </a:r>
            <a:endParaRPr sz="800" dirty="0">
              <a:latin typeface="Raleway" panose="020B0503030101060003" pitchFamily="34" charset="-52"/>
              <a:cs typeface="Raleway ExtraBold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98389" y="1382627"/>
            <a:ext cx="760171" cy="127000"/>
          </a:xfrm>
          <a:prstGeom prst="rect">
            <a:avLst/>
          </a:prstGeom>
        </p:spPr>
        <p:txBody>
          <a:bodyPr wrap="square" lIns="0" tIns="5905" rIns="0" bIns="0" rtlCol="0">
            <a:noAutofit/>
          </a:bodyPr>
          <a:lstStyle/>
          <a:p>
            <a:pPr marL="12700">
              <a:lnSpc>
                <a:spcPts val="930"/>
              </a:lnSpc>
            </a:pPr>
            <a:r>
              <a:rPr sz="800" b="1" dirty="0">
                <a:solidFill>
                  <a:srgbClr val="1D1A16"/>
                </a:solidFill>
                <a:latin typeface="Raleway" panose="020B0503030101060003" pitchFamily="34" charset="-52"/>
                <a:cs typeface="Raleway ExtraBold"/>
              </a:rPr>
              <a:t>BACKGROUND</a:t>
            </a:r>
            <a:endParaRPr sz="800" dirty="0">
              <a:latin typeface="Raleway" panose="020B0503030101060003" pitchFamily="34" charset="-52"/>
              <a:cs typeface="Raleway ExtraBold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074129" y="1382623"/>
            <a:ext cx="646277" cy="127000"/>
          </a:xfrm>
          <a:prstGeom prst="rect">
            <a:avLst/>
          </a:prstGeom>
        </p:spPr>
        <p:txBody>
          <a:bodyPr wrap="square" lIns="0" tIns="5905" rIns="0" bIns="0" rtlCol="0">
            <a:noAutofit/>
          </a:bodyPr>
          <a:lstStyle/>
          <a:p>
            <a:pPr marL="12700">
              <a:lnSpc>
                <a:spcPts val="930"/>
              </a:lnSpc>
            </a:pPr>
            <a:r>
              <a:rPr sz="800" b="1" dirty="0">
                <a:solidFill>
                  <a:srgbClr val="1D1A16"/>
                </a:solidFill>
                <a:latin typeface="Raleway" panose="020B0503030101060003" pitchFamily="34" charset="-52"/>
                <a:cs typeface="Raleway ExtraBold"/>
              </a:rPr>
              <a:t>CHALLENGE</a:t>
            </a:r>
            <a:endParaRPr sz="800" dirty="0">
              <a:latin typeface="Raleway" panose="020B0503030101060003" pitchFamily="34" charset="-52"/>
              <a:cs typeface="Raleway ExtraBold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464643" y="1382627"/>
            <a:ext cx="557071" cy="127000"/>
          </a:xfrm>
          <a:prstGeom prst="rect">
            <a:avLst/>
          </a:prstGeom>
        </p:spPr>
        <p:txBody>
          <a:bodyPr wrap="square" lIns="0" tIns="5905" rIns="0" bIns="0" rtlCol="0">
            <a:noAutofit/>
          </a:bodyPr>
          <a:lstStyle/>
          <a:p>
            <a:pPr marL="12700">
              <a:lnSpc>
                <a:spcPts val="930"/>
              </a:lnSpc>
            </a:pPr>
            <a:r>
              <a:rPr sz="800" b="1" dirty="0">
                <a:solidFill>
                  <a:srgbClr val="1D1A16"/>
                </a:solidFill>
                <a:latin typeface="Raleway" panose="020B0503030101060003" pitchFamily="34" charset="-52"/>
                <a:cs typeface="Raleway ExtraBold"/>
              </a:rPr>
              <a:t>SO</a:t>
            </a:r>
            <a:r>
              <a:rPr sz="800" b="1" spc="-34" dirty="0">
                <a:solidFill>
                  <a:srgbClr val="1D1A16"/>
                </a:solidFill>
                <a:latin typeface="Raleway" panose="020B0503030101060003" pitchFamily="34" charset="-52"/>
                <a:cs typeface="Raleway ExtraBold"/>
              </a:rPr>
              <a:t>L</a:t>
            </a:r>
            <a:r>
              <a:rPr sz="800" b="1" spc="0" dirty="0">
                <a:solidFill>
                  <a:srgbClr val="1D1A16"/>
                </a:solidFill>
                <a:latin typeface="Raleway" panose="020B0503030101060003" pitchFamily="34" charset="-52"/>
                <a:cs typeface="Raleway ExtraBold"/>
              </a:rPr>
              <a:t>UTION</a:t>
            </a:r>
            <a:endParaRPr sz="800" dirty="0">
              <a:latin typeface="Raleway" panose="020B0503030101060003" pitchFamily="34" charset="-52"/>
              <a:cs typeface="Raleway ExtraBold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26904" y="1679719"/>
            <a:ext cx="1132658" cy="305638"/>
          </a:xfrm>
          <a:prstGeom prst="rect">
            <a:avLst/>
          </a:prstGeom>
        </p:spPr>
        <p:txBody>
          <a:bodyPr wrap="square" lIns="0" tIns="5080" rIns="0" bIns="0" rtlCol="0">
            <a:noAutofit/>
          </a:bodyPr>
          <a:lstStyle/>
          <a:p>
            <a:pPr marL="12700" indent="8">
              <a:lnSpc>
                <a:spcPts val="763"/>
              </a:lnSpc>
            </a:pPr>
            <a:r>
              <a:rPr sz="650" dirty="0">
                <a:latin typeface="Raleway" panose="020B0503030101060003" pitchFamily="34" charset="-52"/>
                <a:cs typeface="Raleway ExtraBold"/>
              </a:rPr>
              <a:t>The</a:t>
            </a:r>
            <a:r>
              <a:rPr sz="650" spc="48" dirty="0">
                <a:latin typeface="Raleway" panose="020B0503030101060003" pitchFamily="34" charset="-52"/>
                <a:cs typeface="Raleway ExtraBold"/>
              </a:rPr>
              <a:t> </a:t>
            </a:r>
            <a:r>
              <a:rPr sz="650" spc="0" dirty="0">
                <a:latin typeface="Raleway" panose="020B0503030101060003" pitchFamily="34" charset="-52"/>
                <a:cs typeface="Raleway ExtraBold"/>
              </a:rPr>
              <a:t>bank</a:t>
            </a:r>
            <a:r>
              <a:rPr sz="650" spc="9" dirty="0">
                <a:latin typeface="Raleway" panose="020B0503030101060003" pitchFamily="34" charset="-52"/>
                <a:cs typeface="Raleway ExtraBold"/>
              </a:rPr>
              <a:t> </a:t>
            </a:r>
            <a:r>
              <a:rPr sz="650" spc="0" dirty="0">
                <a:latin typeface="Raleway" panose="020B0503030101060003" pitchFamily="34" charset="-52"/>
                <a:cs typeface="Raleway ExtraBold"/>
              </a:rPr>
              <a:t>uses</a:t>
            </a:r>
            <a:r>
              <a:rPr sz="650" spc="9" dirty="0">
                <a:latin typeface="Raleway" panose="020B0503030101060003" pitchFamily="34" charset="-52"/>
                <a:cs typeface="Raleway ExtraBold"/>
              </a:rPr>
              <a:t> </a:t>
            </a:r>
            <a:r>
              <a:rPr sz="650" spc="-9" dirty="0">
                <a:latin typeface="Raleway" panose="020B0503030101060003" pitchFamily="34" charset="-52"/>
                <a:cs typeface="Raleway ExtraBold"/>
              </a:rPr>
              <a:t>ov</a:t>
            </a:r>
            <a:r>
              <a:rPr sz="650" spc="0" dirty="0">
                <a:latin typeface="Raleway" panose="020B0503030101060003" pitchFamily="34" charset="-52"/>
                <a:cs typeface="Raleway ExtraBold"/>
              </a:rPr>
              <a:t>er</a:t>
            </a:r>
            <a:r>
              <a:rPr sz="650" spc="8" dirty="0">
                <a:latin typeface="Raleway" panose="020B0503030101060003" pitchFamily="34" charset="-52"/>
                <a:cs typeface="Raleway ExtraBold"/>
              </a:rPr>
              <a:t> </a:t>
            </a:r>
            <a:r>
              <a:rPr sz="650" spc="0" dirty="0">
                <a:latin typeface="Raleway" panose="020B0503030101060003" pitchFamily="34" charset="-52"/>
                <a:cs typeface="Raleway ExtraBold"/>
              </a:rPr>
              <a:t>150</a:t>
            </a:r>
            <a:r>
              <a:rPr sz="650" spc="9" dirty="0">
                <a:latin typeface="Raleway" panose="020B0503030101060003" pitchFamily="34" charset="-52"/>
                <a:cs typeface="Raleway ExtraBold"/>
              </a:rPr>
              <a:t> </a:t>
            </a:r>
            <a:r>
              <a:rPr sz="650" spc="0" dirty="0">
                <a:latin typeface="Raleway" panose="020B0503030101060003" pitchFamily="34" charset="-52"/>
                <a:cs typeface="Raleway ExtraBold"/>
              </a:rPr>
              <a:t>alerts</a:t>
            </a:r>
            <a:r>
              <a:rPr sz="650" spc="-90" dirty="0">
                <a:latin typeface="Raleway" panose="020B0503030101060003" pitchFamily="34" charset="-52"/>
                <a:cs typeface="Raleway ExtraBold"/>
              </a:rPr>
              <a:t> </a:t>
            </a:r>
            <a:r>
              <a:rPr sz="650" spc="0" dirty="0">
                <a:latin typeface="Raleway" panose="020B0503030101060003" pitchFamily="34" charset="-52"/>
                <a:cs typeface="Raleway ExtraBold"/>
              </a:rPr>
              <a:t>to</a:t>
            </a:r>
            <a:r>
              <a:rPr sz="650" spc="9" dirty="0">
                <a:latin typeface="Raleway" panose="020B0503030101060003" pitchFamily="34" charset="-52"/>
                <a:cs typeface="Raleway ExtraBold"/>
              </a:rPr>
              <a:t> </a:t>
            </a:r>
            <a:r>
              <a:rPr sz="650" spc="0" dirty="0">
                <a:latin typeface="Raleway" panose="020B0503030101060003" pitchFamily="34" charset="-52"/>
                <a:cs typeface="Raleway ExtraBold"/>
              </a:rPr>
              <a:t>monitor</a:t>
            </a:r>
            <a:r>
              <a:rPr sz="650" spc="-14" dirty="0">
                <a:latin typeface="Raleway" panose="020B0503030101060003" pitchFamily="34" charset="-52"/>
                <a:cs typeface="Raleway ExtraBold"/>
              </a:rPr>
              <a:t> </a:t>
            </a:r>
            <a:r>
              <a:rPr sz="650" spc="0" dirty="0">
                <a:latin typeface="Raleway" panose="020B0503030101060003" pitchFamily="34" charset="-52"/>
                <a:cs typeface="Raleway ExtraBold"/>
              </a:rPr>
              <a:t>their</a:t>
            </a:r>
            <a:r>
              <a:rPr sz="650" spc="-4" dirty="0">
                <a:latin typeface="Raleway" panose="020B0503030101060003" pitchFamily="34" charset="-52"/>
                <a:cs typeface="Raleway ExtraBold"/>
              </a:rPr>
              <a:t> </a:t>
            </a:r>
            <a:r>
              <a:rPr sz="650" spc="0" dirty="0">
                <a:latin typeface="Raleway" panose="020B0503030101060003" pitchFamily="34" charset="-52"/>
                <a:cs typeface="Raleway ExtraBold"/>
              </a:rPr>
              <a:t>business health.</a:t>
            </a:r>
            <a:endParaRPr sz="650" dirty="0">
              <a:latin typeface="Raleway" panose="020B0503030101060003" pitchFamily="34" charset="-52"/>
              <a:cs typeface="Raleway ExtraBold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702067" y="1679719"/>
            <a:ext cx="986650" cy="305638"/>
          </a:xfrm>
          <a:prstGeom prst="rect">
            <a:avLst/>
          </a:prstGeom>
        </p:spPr>
        <p:txBody>
          <a:bodyPr wrap="square" lIns="0" tIns="5080" rIns="0" bIns="0" rtlCol="0">
            <a:noAutofit/>
          </a:bodyPr>
          <a:lstStyle/>
          <a:p>
            <a:pPr marL="12700" indent="5">
              <a:lnSpc>
                <a:spcPts val="763"/>
              </a:lnSpc>
            </a:pPr>
            <a:r>
              <a:rPr sz="650" spc="-4" dirty="0">
                <a:latin typeface="Raleway" panose="020B0503030101060003" pitchFamily="34" charset="-52"/>
                <a:cs typeface="Raleway ExtraBold"/>
              </a:rPr>
              <a:t>H</a:t>
            </a:r>
            <a:r>
              <a:rPr sz="650" spc="-9" dirty="0">
                <a:latin typeface="Raleway" panose="020B0503030101060003" pitchFamily="34" charset="-52"/>
                <a:cs typeface="Raleway ExtraBold"/>
              </a:rPr>
              <a:t>o</a:t>
            </a:r>
            <a:r>
              <a:rPr sz="650" spc="0" dirty="0">
                <a:latin typeface="Raleway" panose="020B0503030101060003" pitchFamily="34" charset="-52"/>
                <a:cs typeface="Raleway ExtraBold"/>
              </a:rPr>
              <a:t>w</a:t>
            </a:r>
            <a:r>
              <a:rPr sz="650" spc="41" dirty="0">
                <a:latin typeface="Raleway" panose="020B0503030101060003" pitchFamily="34" charset="-52"/>
                <a:cs typeface="Raleway ExtraBold"/>
              </a:rPr>
              <a:t> </a:t>
            </a:r>
            <a:r>
              <a:rPr sz="650" spc="0" dirty="0">
                <a:latin typeface="Raleway" panose="020B0503030101060003" pitchFamily="34" charset="-52"/>
                <a:cs typeface="Raleway ExtraBold"/>
              </a:rPr>
              <a:t>to</a:t>
            </a:r>
            <a:r>
              <a:rPr sz="650" spc="-14" dirty="0">
                <a:latin typeface="Raleway" panose="020B0503030101060003" pitchFamily="34" charset="-52"/>
                <a:cs typeface="Raleway ExtraBold"/>
              </a:rPr>
              <a:t> </a:t>
            </a:r>
            <a:r>
              <a:rPr sz="650" spc="-9" dirty="0">
                <a:latin typeface="Raleway" panose="020B0503030101060003" pitchFamily="34" charset="-52"/>
                <a:cs typeface="Raleway ExtraBold"/>
              </a:rPr>
              <a:t>v</a:t>
            </a:r>
            <a:r>
              <a:rPr sz="650" spc="0" dirty="0">
                <a:latin typeface="Raleway" panose="020B0503030101060003" pitchFamily="34" charset="-52"/>
                <a:cs typeface="Raleway ExtraBold"/>
              </a:rPr>
              <a:t>alidate</a:t>
            </a:r>
            <a:r>
              <a:rPr sz="650" spc="9" dirty="0">
                <a:latin typeface="Raleway" panose="020B0503030101060003" pitchFamily="34" charset="-52"/>
                <a:cs typeface="Raleway ExtraBold"/>
              </a:rPr>
              <a:t> </a:t>
            </a:r>
            <a:r>
              <a:rPr sz="650" spc="0" dirty="0">
                <a:latin typeface="Raleway" panose="020B0503030101060003" pitchFamily="34" charset="-52"/>
                <a:cs typeface="Raleway ExtraBold"/>
              </a:rPr>
              <a:t>that</a:t>
            </a:r>
            <a:r>
              <a:rPr sz="650" spc="-93" dirty="0">
                <a:latin typeface="Raleway" panose="020B0503030101060003" pitchFamily="34" charset="-52"/>
                <a:cs typeface="Raleway ExtraBold"/>
              </a:rPr>
              <a:t> </a:t>
            </a:r>
            <a:r>
              <a:rPr sz="650" spc="0" dirty="0">
                <a:latin typeface="Raleway" panose="020B0503030101060003" pitchFamily="34" charset="-52"/>
                <a:cs typeface="Raleway ExtraBold"/>
              </a:rPr>
              <a:t>the e</a:t>
            </a:r>
            <a:r>
              <a:rPr sz="650" spc="-9" dirty="0">
                <a:latin typeface="Raleway" panose="020B0503030101060003" pitchFamily="34" charset="-52"/>
                <a:cs typeface="Raleway ExtraBold"/>
              </a:rPr>
              <a:t>ﬀ</a:t>
            </a:r>
            <a:r>
              <a:rPr sz="650" spc="0" dirty="0">
                <a:latin typeface="Raleway" panose="020B0503030101060003" pitchFamily="34" charset="-52"/>
                <a:cs typeface="Raleway ExtraBold"/>
              </a:rPr>
              <a:t>orts</a:t>
            </a:r>
            <a:r>
              <a:rPr sz="650" spc="-61" dirty="0">
                <a:latin typeface="Raleway" panose="020B0503030101060003" pitchFamily="34" charset="-52"/>
                <a:cs typeface="Raleway ExtraBold"/>
              </a:rPr>
              <a:t> </a:t>
            </a:r>
            <a:r>
              <a:rPr sz="650" spc="-9" dirty="0">
                <a:latin typeface="Raleway" panose="020B0503030101060003" pitchFamily="34" charset="-52"/>
                <a:cs typeface="Raleway ExtraBold"/>
              </a:rPr>
              <a:t>w</a:t>
            </a:r>
            <a:r>
              <a:rPr sz="650" spc="0" dirty="0">
                <a:latin typeface="Raleway" panose="020B0503030101060003" pitchFamily="34" charset="-52"/>
                <a:cs typeface="Raleway ExtraBold"/>
              </a:rPr>
              <a:t>e</a:t>
            </a:r>
            <a:r>
              <a:rPr sz="650" spc="9" dirty="0">
                <a:latin typeface="Raleway" panose="020B0503030101060003" pitchFamily="34" charset="-52"/>
                <a:cs typeface="Raleway ExtraBold"/>
              </a:rPr>
              <a:t> </a:t>
            </a:r>
            <a:r>
              <a:rPr sz="650" spc="0" dirty="0">
                <a:latin typeface="Raleway" panose="020B0503030101060003" pitchFamily="34" charset="-52"/>
                <a:cs typeface="Raleway ExtraBold"/>
              </a:rPr>
              <a:t>made</a:t>
            </a:r>
            <a:r>
              <a:rPr sz="650" spc="35" dirty="0">
                <a:latin typeface="Raleway" panose="020B0503030101060003" pitchFamily="34" charset="-52"/>
                <a:cs typeface="Raleway ExtraBold"/>
              </a:rPr>
              <a:t> </a:t>
            </a:r>
            <a:r>
              <a:rPr sz="650" spc="0" dirty="0">
                <a:latin typeface="Raleway" panose="020B0503030101060003" pitchFamily="34" charset="-52"/>
                <a:cs typeface="Raleway ExtraBold"/>
              </a:rPr>
              <a:t>a</a:t>
            </a:r>
            <a:r>
              <a:rPr sz="650" spc="-9" dirty="0">
                <a:latin typeface="Raleway" panose="020B0503030101060003" pitchFamily="34" charset="-52"/>
                <a:cs typeface="Raleway ExtraBold"/>
              </a:rPr>
              <a:t>r</a:t>
            </a:r>
            <a:r>
              <a:rPr sz="650" spc="0" dirty="0">
                <a:latin typeface="Raleway" panose="020B0503030101060003" pitchFamily="34" charset="-52"/>
                <a:cs typeface="Raleway ExtraBold"/>
              </a:rPr>
              <a:t>e</a:t>
            </a:r>
            <a:r>
              <a:rPr sz="650" spc="9" dirty="0">
                <a:latin typeface="Raleway" panose="020B0503030101060003" pitchFamily="34" charset="-52"/>
                <a:cs typeface="Raleway ExtraBold"/>
              </a:rPr>
              <a:t> </a:t>
            </a:r>
            <a:r>
              <a:rPr sz="650" spc="0" dirty="0">
                <a:latin typeface="Raleway" panose="020B0503030101060003" pitchFamily="34" charset="-52"/>
                <a:cs typeface="Raleway ExtraBold"/>
              </a:rPr>
              <a:t>good enoug</a:t>
            </a:r>
            <a:r>
              <a:rPr sz="650" spc="-9" dirty="0">
                <a:latin typeface="Raleway" panose="020B0503030101060003" pitchFamily="34" charset="-52"/>
                <a:cs typeface="Raleway ExtraBold"/>
              </a:rPr>
              <a:t>h</a:t>
            </a:r>
            <a:r>
              <a:rPr sz="650" spc="0" dirty="0">
                <a:latin typeface="Raleway" panose="020B0503030101060003" pitchFamily="34" charset="-52"/>
                <a:cs typeface="Raleway ExtraBold"/>
              </a:rPr>
              <a:t>?</a:t>
            </a:r>
            <a:endParaRPr sz="650" dirty="0">
              <a:latin typeface="Raleway" panose="020B0503030101060003" pitchFamily="34" charset="-52"/>
              <a:cs typeface="Raleway ExtraBold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082403" y="1679719"/>
            <a:ext cx="1104995" cy="605979"/>
          </a:xfrm>
          <a:prstGeom prst="rect">
            <a:avLst/>
          </a:prstGeom>
        </p:spPr>
        <p:txBody>
          <a:bodyPr wrap="square" lIns="0" tIns="5080" rIns="0" bIns="0" rtlCol="0">
            <a:noAutofit/>
          </a:bodyPr>
          <a:lstStyle/>
          <a:p>
            <a:pPr marL="12700" indent="0">
              <a:lnSpc>
                <a:spcPts val="763"/>
              </a:lnSpc>
            </a:pPr>
            <a:r>
              <a:rPr sz="650" dirty="0">
                <a:latin typeface="Raleway" panose="020B0503030101060003" pitchFamily="34" charset="-52"/>
                <a:cs typeface="Raleway ExtraBold"/>
              </a:rPr>
              <a:t>4C™</a:t>
            </a:r>
            <a:r>
              <a:rPr sz="650" spc="-29" dirty="0">
                <a:latin typeface="Raleway" panose="020B0503030101060003" pitchFamily="34" charset="-52"/>
                <a:cs typeface="Raleway ExtraBold"/>
              </a:rPr>
              <a:t> </a:t>
            </a:r>
            <a:r>
              <a:rPr sz="650" spc="0" dirty="0">
                <a:latin typeface="Raleway" panose="020B0503030101060003" pitchFamily="34" charset="-52"/>
                <a:cs typeface="Raleway ExtraBold"/>
              </a:rPr>
              <a:t>monito</a:t>
            </a:r>
            <a:r>
              <a:rPr sz="650" spc="-9" dirty="0">
                <a:latin typeface="Raleway" panose="020B0503030101060003" pitchFamily="34" charset="-52"/>
                <a:cs typeface="Raleway ExtraBold"/>
              </a:rPr>
              <a:t>r</a:t>
            </a:r>
            <a:r>
              <a:rPr sz="650" spc="0" dirty="0">
                <a:latin typeface="Raleway" panose="020B0503030101060003" pitchFamily="34" charset="-52"/>
                <a:cs typeface="Raleway ExtraBold"/>
              </a:rPr>
              <a:t>ed</a:t>
            </a:r>
            <a:r>
              <a:rPr sz="650" spc="9" dirty="0">
                <a:latin typeface="Raleway" panose="020B0503030101060003" pitchFamily="34" charset="-52"/>
                <a:cs typeface="Raleway ExtraBold"/>
              </a:rPr>
              <a:t> </a:t>
            </a:r>
            <a:r>
              <a:rPr sz="650" spc="0" dirty="0">
                <a:latin typeface="Raleway" panose="020B0503030101060003" pitchFamily="34" charset="-52"/>
                <a:cs typeface="Raleway ExtraBold"/>
              </a:rPr>
              <a:t>if</a:t>
            </a:r>
            <a:r>
              <a:rPr sz="650" spc="-121" dirty="0">
                <a:latin typeface="Raleway" panose="020B0503030101060003" pitchFamily="34" charset="-52"/>
                <a:cs typeface="Raleway ExtraBold"/>
              </a:rPr>
              <a:t> </a:t>
            </a:r>
            <a:r>
              <a:rPr sz="650" spc="0" dirty="0">
                <a:latin typeface="Raleway" panose="020B0503030101060003" pitchFamily="34" charset="-52"/>
                <a:cs typeface="Raleway ExtraBold"/>
              </a:rPr>
              <a:t>changes made</a:t>
            </a:r>
            <a:r>
              <a:rPr sz="650" spc="35" dirty="0">
                <a:latin typeface="Raleway" panose="020B0503030101060003" pitchFamily="34" charset="-52"/>
                <a:cs typeface="Raleway ExtraBold"/>
              </a:rPr>
              <a:t> </a:t>
            </a:r>
            <a:r>
              <a:rPr sz="650" spc="0" dirty="0">
                <a:latin typeface="Raleway" panose="020B0503030101060003" pitchFamily="34" charset="-52"/>
                <a:cs typeface="Raleway ExtraBold"/>
              </a:rPr>
              <a:t>to</a:t>
            </a:r>
            <a:r>
              <a:rPr sz="650" spc="-14" dirty="0">
                <a:latin typeface="Raleway" panose="020B0503030101060003" pitchFamily="34" charset="-52"/>
                <a:cs typeface="Raleway ExtraBold"/>
              </a:rPr>
              <a:t> </a:t>
            </a:r>
            <a:r>
              <a:rPr sz="650" spc="-9" dirty="0">
                <a:latin typeface="Raleway" panose="020B0503030101060003" pitchFamily="34" charset="-52"/>
                <a:cs typeface="Raleway ExtraBold"/>
              </a:rPr>
              <a:t>v</a:t>
            </a:r>
            <a:r>
              <a:rPr sz="650" spc="0" dirty="0">
                <a:latin typeface="Raleway" panose="020B0503030101060003" pitchFamily="34" charset="-52"/>
                <a:cs typeface="Raleway ExtraBold"/>
              </a:rPr>
              <a:t>endors</a:t>
            </a:r>
            <a:r>
              <a:rPr sz="650" spc="55" dirty="0">
                <a:latin typeface="Raleway" panose="020B0503030101060003" pitchFamily="34" charset="-52"/>
                <a:cs typeface="Raleway ExtraBold"/>
              </a:rPr>
              <a:t> </a:t>
            </a:r>
            <a:r>
              <a:rPr sz="650" spc="0" dirty="0">
                <a:latin typeface="Raleway" panose="020B0503030101060003" pitchFamily="34" charset="-52"/>
                <a:cs typeface="Raleway ExtraBold"/>
              </a:rPr>
              <a:t>bank account</a:t>
            </a:r>
            <a:r>
              <a:rPr sz="650" spc="9" dirty="0">
                <a:latin typeface="Raleway" panose="020B0503030101060003" pitchFamily="34" charset="-52"/>
                <a:cs typeface="Raleway ExtraBold"/>
              </a:rPr>
              <a:t> </a:t>
            </a:r>
            <a:r>
              <a:rPr sz="650" spc="0" dirty="0">
                <a:latin typeface="Raleway" panose="020B0503030101060003" pitchFamily="34" charset="-52"/>
                <a:cs typeface="Raleway ExtraBold"/>
              </a:rPr>
              <a:t>details</a:t>
            </a:r>
            <a:r>
              <a:rPr sz="650" spc="-80" dirty="0">
                <a:latin typeface="Raleway" panose="020B0503030101060003" pitchFamily="34" charset="-52"/>
                <a:cs typeface="Raleway ExtraBold"/>
              </a:rPr>
              <a:t> </a:t>
            </a:r>
            <a:r>
              <a:rPr sz="650" spc="0" dirty="0">
                <a:latin typeface="Raleway" panose="020B0503030101060003" pitchFamily="34" charset="-52"/>
                <a:cs typeface="Raleway ExtraBold"/>
              </a:rPr>
              <a:t>–</a:t>
            </a:r>
            <a:r>
              <a:rPr sz="650" spc="9" dirty="0">
                <a:latin typeface="Raleway" panose="020B0503030101060003" pitchFamily="34" charset="-52"/>
                <a:cs typeface="Raleway ExtraBold"/>
              </a:rPr>
              <a:t> </a:t>
            </a:r>
            <a:r>
              <a:rPr sz="650" spc="0" dirty="0">
                <a:latin typeface="Raleway" panose="020B0503030101060003" pitchFamily="34" charset="-52"/>
                <a:cs typeface="Raleway ExtraBold"/>
              </a:rPr>
              <a:t>either</a:t>
            </a:r>
            <a:r>
              <a:rPr sz="650" spc="-97" dirty="0">
                <a:latin typeface="Raleway" panose="020B0503030101060003" pitchFamily="34" charset="-52"/>
                <a:cs typeface="Raleway ExtraBold"/>
              </a:rPr>
              <a:t> </a:t>
            </a:r>
            <a:r>
              <a:rPr sz="650" spc="-9" dirty="0">
                <a:latin typeface="Raleway" panose="020B0503030101060003" pitchFamily="34" charset="-52"/>
                <a:cs typeface="Raleway ExtraBold"/>
              </a:rPr>
              <a:t>b</a:t>
            </a:r>
            <a:r>
              <a:rPr sz="650" spc="0" dirty="0">
                <a:latin typeface="Raleway" panose="020B0503030101060003" pitchFamily="34" charset="-52"/>
                <a:cs typeface="Raleway ExtraBold"/>
              </a:rPr>
              <a:t>y unauthori</a:t>
            </a:r>
            <a:r>
              <a:rPr sz="650" spc="-4" dirty="0">
                <a:latin typeface="Raleway" panose="020B0503030101060003" pitchFamily="34" charset="-52"/>
                <a:cs typeface="Raleway ExtraBold"/>
              </a:rPr>
              <a:t>z</a:t>
            </a:r>
            <a:r>
              <a:rPr sz="650" spc="0" dirty="0">
                <a:latin typeface="Raleway" panose="020B0503030101060003" pitchFamily="34" charset="-52"/>
                <a:cs typeface="Raleway ExtraBold"/>
              </a:rPr>
              <a:t>ed</a:t>
            </a:r>
            <a:r>
              <a:rPr sz="650" spc="9" dirty="0">
                <a:latin typeface="Raleway" panose="020B0503030101060003" pitchFamily="34" charset="-52"/>
                <a:cs typeface="Raleway ExtraBold"/>
              </a:rPr>
              <a:t> </a:t>
            </a:r>
            <a:r>
              <a:rPr sz="650" spc="0" dirty="0">
                <a:latin typeface="Raleway" panose="020B0503030101060003" pitchFamily="34" charset="-52"/>
                <a:cs typeface="Raleway ExtraBold"/>
              </a:rPr>
              <a:t>user</a:t>
            </a:r>
            <a:r>
              <a:rPr sz="650" spc="20" dirty="0">
                <a:latin typeface="Raleway" panose="020B0503030101060003" pitchFamily="34" charset="-52"/>
                <a:cs typeface="Raleway ExtraBold"/>
              </a:rPr>
              <a:t> </a:t>
            </a:r>
            <a:r>
              <a:rPr sz="650" spc="0" dirty="0">
                <a:latin typeface="Raleway" panose="020B0503030101060003" pitchFamily="34" charset="-52"/>
                <a:cs typeface="Raleway ExtraBold"/>
              </a:rPr>
              <a:t>or temporary</a:t>
            </a:r>
            <a:r>
              <a:rPr sz="650" spc="-14" dirty="0">
                <a:latin typeface="Raleway" panose="020B0503030101060003" pitchFamily="34" charset="-52"/>
                <a:cs typeface="Raleway ExtraBold"/>
              </a:rPr>
              <a:t> </a:t>
            </a:r>
            <a:r>
              <a:rPr sz="650" spc="0" dirty="0">
                <a:latin typeface="Raleway" panose="020B0503030101060003" pitchFamily="34" charset="-52"/>
                <a:cs typeface="Raleway ExtraBold"/>
              </a:rPr>
              <a:t>changes</a:t>
            </a:r>
            <a:r>
              <a:rPr sz="650" spc="55" dirty="0">
                <a:latin typeface="Raleway" panose="020B0503030101060003" pitchFamily="34" charset="-52"/>
                <a:cs typeface="Raleway ExtraBold"/>
              </a:rPr>
              <a:t> </a:t>
            </a:r>
            <a:r>
              <a:rPr sz="650" spc="0" dirty="0">
                <a:latin typeface="Raleway" panose="020B0503030101060003" pitchFamily="34" charset="-52"/>
                <a:cs typeface="Raleway ExtraBold"/>
              </a:rPr>
              <a:t>made</a:t>
            </a:r>
            <a:r>
              <a:rPr sz="650" spc="9" dirty="0">
                <a:latin typeface="Raleway" panose="020B0503030101060003" pitchFamily="34" charset="-52"/>
                <a:cs typeface="Raleway ExtraBold"/>
              </a:rPr>
              <a:t> </a:t>
            </a:r>
            <a:r>
              <a:rPr sz="650" spc="-9" dirty="0">
                <a:latin typeface="Raleway" panose="020B0503030101060003" pitchFamily="34" charset="-52"/>
                <a:cs typeface="Raleway ExtraBold"/>
              </a:rPr>
              <a:t>b</a:t>
            </a:r>
            <a:r>
              <a:rPr sz="650" spc="0" dirty="0">
                <a:latin typeface="Raleway" panose="020B0503030101060003" pitchFamily="34" charset="-52"/>
                <a:cs typeface="Raleway ExtraBold"/>
              </a:rPr>
              <a:t>y</a:t>
            </a:r>
            <a:r>
              <a:rPr sz="650" spc="51" dirty="0">
                <a:latin typeface="Raleway" panose="020B0503030101060003" pitchFamily="34" charset="-52"/>
                <a:cs typeface="Raleway ExtraBold"/>
              </a:rPr>
              <a:t> </a:t>
            </a:r>
            <a:r>
              <a:rPr sz="650" spc="0" dirty="0">
                <a:latin typeface="Raleway" panose="020B0503030101060003" pitchFamily="34" charset="-52"/>
                <a:cs typeface="Raleway ExtraBold"/>
              </a:rPr>
              <a:t>authori</a:t>
            </a:r>
            <a:r>
              <a:rPr sz="650" spc="-4" dirty="0">
                <a:latin typeface="Raleway" panose="020B0503030101060003" pitchFamily="34" charset="-52"/>
                <a:cs typeface="Raleway ExtraBold"/>
              </a:rPr>
              <a:t>z</a:t>
            </a:r>
            <a:r>
              <a:rPr sz="650" spc="0" dirty="0">
                <a:latin typeface="Raleway" panose="020B0503030101060003" pitchFamily="34" charset="-52"/>
                <a:cs typeface="Raleway ExtraBold"/>
              </a:rPr>
              <a:t>ed</a:t>
            </a:r>
            <a:r>
              <a:rPr sz="650" spc="9" dirty="0">
                <a:latin typeface="Raleway" panose="020B0503030101060003" pitchFamily="34" charset="-52"/>
                <a:cs typeface="Raleway ExtraBold"/>
              </a:rPr>
              <a:t> </a:t>
            </a:r>
            <a:r>
              <a:rPr sz="650" spc="0" dirty="0">
                <a:latin typeface="Raleway" panose="020B0503030101060003" pitchFamily="34" charset="-52"/>
                <a:cs typeface="Raleway ExtraBold"/>
              </a:rPr>
              <a:t>users</a:t>
            </a:r>
            <a:endParaRPr sz="650" dirty="0">
              <a:latin typeface="Raleway" panose="020B0503030101060003" pitchFamily="34" charset="-52"/>
              <a:cs typeface="Raleway ExtraBold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452369" y="1679719"/>
            <a:ext cx="1167785" cy="1260050"/>
          </a:xfrm>
          <a:prstGeom prst="rect">
            <a:avLst/>
          </a:prstGeom>
        </p:spPr>
        <p:txBody>
          <a:bodyPr wrap="square" lIns="0" tIns="5080" rIns="0" bIns="0" rtlCol="0">
            <a:noAutofit/>
          </a:bodyPr>
          <a:lstStyle/>
          <a:p>
            <a:pPr marL="12721" marR="4136">
              <a:lnSpc>
                <a:spcPts val="763"/>
              </a:lnSpc>
            </a:pPr>
            <a:r>
              <a:rPr lang="en-US" sz="650" dirty="0">
                <a:latin typeface="Raleway" panose="020B0503030101060003" pitchFamily="34" charset="-52"/>
                <a:cs typeface="Raleway ExtraBold"/>
              </a:rPr>
              <a:t>Eliminating the Risk - </a:t>
            </a:r>
            <a:r>
              <a:rPr lang="en-US" sz="650" dirty="0" err="1">
                <a:latin typeface="Raleway" panose="020B0503030101060003" pitchFamily="34" charset="-52"/>
                <a:cs typeface="Raleway ExtraBold"/>
              </a:rPr>
              <a:t>Skywind</a:t>
            </a:r>
            <a:r>
              <a:rPr lang="en-US" sz="650" dirty="0">
                <a:latin typeface="Raleway" panose="020B0503030101060003" pitchFamily="34" charset="-52"/>
                <a:cs typeface="Raleway ExtraBold"/>
              </a:rPr>
              <a:t> identified that each quarter for 4 days a bank account of a certain vendor is changed into an unknown bank account. The acting parties were traced and confessed.</a:t>
            </a:r>
          </a:p>
          <a:p>
            <a:pPr marL="12721" marR="4136">
              <a:lnSpc>
                <a:spcPts val="763"/>
              </a:lnSpc>
            </a:pPr>
            <a:endParaRPr lang="en-US" sz="650" dirty="0">
              <a:latin typeface="Raleway" panose="020B0503030101060003" pitchFamily="34" charset="-52"/>
              <a:cs typeface="Raleway ExtraBold"/>
            </a:endParaRPr>
          </a:p>
          <a:p>
            <a:pPr marL="12721" marR="4136">
              <a:lnSpc>
                <a:spcPts val="763"/>
              </a:lnSpc>
            </a:pPr>
            <a:r>
              <a:rPr lang="en-US" sz="650" dirty="0">
                <a:latin typeface="Raleway" panose="020B0503030101060003" pitchFamily="34" charset="-52"/>
                <a:cs typeface="Raleway ExtraBold"/>
              </a:rPr>
              <a:t>The bank added many additional alerts to cover additional scenarios and protect their business.</a:t>
            </a:r>
            <a:endParaRPr sz="650" dirty="0">
              <a:latin typeface="Raleway" panose="020B0503030101060003" pitchFamily="34" charset="-52"/>
              <a:cs typeface="Raleway ExtraBold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26881" y="2080175"/>
            <a:ext cx="1023061" cy="405751"/>
          </a:xfrm>
          <a:prstGeom prst="rect">
            <a:avLst/>
          </a:prstGeom>
        </p:spPr>
        <p:txBody>
          <a:bodyPr wrap="square" lIns="0" tIns="5080" rIns="0" bIns="0" rtlCol="0">
            <a:noAutofit/>
          </a:bodyPr>
          <a:lstStyle/>
          <a:p>
            <a:pPr marL="12700" indent="22">
              <a:lnSpc>
                <a:spcPts val="763"/>
              </a:lnSpc>
            </a:pPr>
            <a:r>
              <a:rPr sz="650" dirty="0">
                <a:latin typeface="Raleway" panose="020B0503030101060003" pitchFamily="34" charset="-52"/>
                <a:cs typeface="Raleway ExtraBold"/>
              </a:rPr>
              <a:t>Th</a:t>
            </a:r>
            <a:r>
              <a:rPr sz="650" spc="-9" dirty="0">
                <a:latin typeface="Raleway" panose="020B0503030101060003" pitchFamily="34" charset="-52"/>
                <a:cs typeface="Raleway ExtraBold"/>
              </a:rPr>
              <a:t>e</a:t>
            </a:r>
            <a:r>
              <a:rPr sz="650" spc="0" dirty="0">
                <a:latin typeface="Raleway" panose="020B0503030101060003" pitchFamily="34" charset="-52"/>
                <a:cs typeface="Raleway ExtraBold"/>
              </a:rPr>
              <a:t>y</a:t>
            </a:r>
            <a:r>
              <a:rPr sz="650" spc="-9" dirty="0">
                <a:latin typeface="Raleway" panose="020B0503030101060003" pitchFamily="34" charset="-52"/>
                <a:cs typeface="Raleway ExtraBold"/>
              </a:rPr>
              <a:t> </a:t>
            </a:r>
            <a:r>
              <a:rPr sz="650" spc="0" dirty="0">
                <a:latin typeface="Raleway" panose="020B0503030101060003" pitchFamily="34" charset="-52"/>
                <a:cs typeface="Raleway ExtraBold"/>
              </a:rPr>
              <a:t>i</a:t>
            </a:r>
            <a:r>
              <a:rPr sz="650" spc="-4" dirty="0">
                <a:latin typeface="Raleway" panose="020B0503030101060003" pitchFamily="34" charset="-52"/>
                <a:cs typeface="Raleway ExtraBold"/>
              </a:rPr>
              <a:t>n</a:t>
            </a:r>
            <a:r>
              <a:rPr sz="650" spc="-9" dirty="0">
                <a:latin typeface="Raleway" panose="020B0503030101060003" pitchFamily="34" charset="-52"/>
                <a:cs typeface="Raleway ExtraBold"/>
              </a:rPr>
              <a:t>v</a:t>
            </a:r>
            <a:r>
              <a:rPr sz="650" spc="0" dirty="0">
                <a:latin typeface="Raleway" panose="020B0503030101060003" pitchFamily="34" charset="-52"/>
                <a:cs typeface="Raleway ExtraBold"/>
              </a:rPr>
              <a:t>ested</a:t>
            </a:r>
            <a:r>
              <a:rPr sz="650" spc="9" dirty="0">
                <a:latin typeface="Raleway" panose="020B0503030101060003" pitchFamily="34" charset="-52"/>
                <a:cs typeface="Raleway ExtraBold"/>
              </a:rPr>
              <a:t> </a:t>
            </a:r>
            <a:r>
              <a:rPr sz="650" spc="0" dirty="0">
                <a:latin typeface="Raleway" panose="020B0503030101060003" pitchFamily="34" charset="-52"/>
                <a:cs typeface="Raleway ExtraBold"/>
              </a:rPr>
              <a:t>signiﬁcant e</a:t>
            </a:r>
            <a:r>
              <a:rPr sz="650" spc="-9" dirty="0">
                <a:latin typeface="Raleway" panose="020B0503030101060003" pitchFamily="34" charset="-52"/>
                <a:cs typeface="Raleway ExtraBold"/>
              </a:rPr>
              <a:t>ﬀ</a:t>
            </a:r>
            <a:r>
              <a:rPr sz="650" spc="0" dirty="0">
                <a:latin typeface="Raleway" panose="020B0503030101060003" pitchFamily="34" charset="-52"/>
                <a:cs typeface="Raleway ExtraBold"/>
              </a:rPr>
              <a:t>ort</a:t>
            </a:r>
            <a:r>
              <a:rPr sz="650" spc="-74" dirty="0">
                <a:latin typeface="Raleway" panose="020B0503030101060003" pitchFamily="34" charset="-52"/>
                <a:cs typeface="Raleway ExtraBold"/>
              </a:rPr>
              <a:t> </a:t>
            </a:r>
            <a:r>
              <a:rPr sz="650" spc="0" dirty="0">
                <a:latin typeface="Raleway" panose="020B0503030101060003" pitchFamily="34" charset="-52"/>
                <a:cs typeface="Raleway ExtraBold"/>
              </a:rPr>
              <a:t>to</a:t>
            </a:r>
            <a:r>
              <a:rPr sz="650" spc="9" dirty="0">
                <a:latin typeface="Raleway" panose="020B0503030101060003" pitchFamily="34" charset="-52"/>
                <a:cs typeface="Raleway ExtraBold"/>
              </a:rPr>
              <a:t> </a:t>
            </a:r>
            <a:r>
              <a:rPr sz="650" spc="0" dirty="0">
                <a:latin typeface="Raleway" panose="020B0503030101060003" pitchFamily="34" charset="-52"/>
                <a:cs typeface="Raleway ExtraBold"/>
              </a:rPr>
              <a:t>categori</a:t>
            </a:r>
            <a:r>
              <a:rPr sz="650" spc="-19" dirty="0">
                <a:latin typeface="Raleway" panose="020B0503030101060003" pitchFamily="34" charset="-52"/>
                <a:cs typeface="Raleway ExtraBold"/>
              </a:rPr>
              <a:t>z</a:t>
            </a:r>
            <a:r>
              <a:rPr sz="650" spc="0" dirty="0">
                <a:latin typeface="Raleway" panose="020B0503030101060003" pitchFamily="34" charset="-52"/>
                <a:cs typeface="Raleway ExtraBold"/>
              </a:rPr>
              <a:t>e</a:t>
            </a:r>
            <a:r>
              <a:rPr sz="650" spc="-9" dirty="0">
                <a:latin typeface="Raleway" panose="020B0503030101060003" pitchFamily="34" charset="-52"/>
                <a:cs typeface="Raleway ExtraBold"/>
              </a:rPr>
              <a:t> v</a:t>
            </a:r>
            <a:r>
              <a:rPr sz="650" spc="0" dirty="0">
                <a:latin typeface="Raleway" panose="020B0503030101060003" pitchFamily="34" charset="-52"/>
                <a:cs typeface="Raleway ExtraBold"/>
              </a:rPr>
              <a:t>arious ﬁelds</a:t>
            </a:r>
            <a:r>
              <a:rPr sz="650" spc="9" dirty="0">
                <a:latin typeface="Raleway" panose="020B0503030101060003" pitchFamily="34" charset="-52"/>
                <a:cs typeface="Raleway ExtraBold"/>
              </a:rPr>
              <a:t> </a:t>
            </a:r>
            <a:r>
              <a:rPr sz="650" spc="0" dirty="0">
                <a:latin typeface="Raleway" panose="020B0503030101060003" pitchFamily="34" charset="-52"/>
                <a:cs typeface="Raleway ExtraBold"/>
              </a:rPr>
              <a:t>to</a:t>
            </a:r>
            <a:r>
              <a:rPr sz="650" spc="9" dirty="0">
                <a:latin typeface="Raleway" panose="020B0503030101060003" pitchFamily="34" charset="-52"/>
                <a:cs typeface="Raleway ExtraBold"/>
              </a:rPr>
              <a:t> </a:t>
            </a:r>
            <a:r>
              <a:rPr sz="650" spc="0" dirty="0">
                <a:latin typeface="Raleway" panose="020B0503030101060003" pitchFamily="34" charset="-52"/>
                <a:cs typeface="Raleway ExtraBold"/>
              </a:rPr>
              <a:t>per</a:t>
            </a:r>
            <a:r>
              <a:rPr sz="650" spc="-9" dirty="0">
                <a:latin typeface="Raleway" panose="020B0503030101060003" pitchFamily="34" charset="-52"/>
                <a:cs typeface="Raleway ExtraBold"/>
              </a:rPr>
              <a:t>f</a:t>
            </a:r>
            <a:r>
              <a:rPr sz="650" spc="0" dirty="0">
                <a:latin typeface="Raleway" panose="020B0503030101060003" pitchFamily="34" charset="-52"/>
                <a:cs typeface="Raleway ExtraBold"/>
              </a:rPr>
              <a:t>orm unauthori</a:t>
            </a:r>
            <a:r>
              <a:rPr sz="650" spc="-4" dirty="0">
                <a:latin typeface="Raleway" panose="020B0503030101060003" pitchFamily="34" charset="-52"/>
                <a:cs typeface="Raleway ExtraBold"/>
              </a:rPr>
              <a:t>z</a:t>
            </a:r>
            <a:r>
              <a:rPr sz="650" spc="0" dirty="0">
                <a:latin typeface="Raleway" panose="020B0503030101060003" pitchFamily="34" charset="-52"/>
                <a:cs typeface="Raleway ExtraBold"/>
              </a:rPr>
              <a:t>ed</a:t>
            </a:r>
            <a:r>
              <a:rPr sz="650" spc="9" dirty="0">
                <a:latin typeface="Raleway" panose="020B0503030101060003" pitchFamily="34" charset="-52"/>
                <a:cs typeface="Raleway ExtraBold"/>
              </a:rPr>
              <a:t> </a:t>
            </a:r>
            <a:r>
              <a:rPr sz="650" spc="0" dirty="0">
                <a:latin typeface="Raleway" panose="020B0503030101060003" pitchFamily="34" charset="-52"/>
                <a:cs typeface="Raleway ExtraBold"/>
              </a:rPr>
              <a:t>changes</a:t>
            </a:r>
            <a:endParaRPr sz="650" dirty="0">
              <a:latin typeface="Raleway" panose="020B0503030101060003" pitchFamily="34" charset="-52"/>
              <a:cs typeface="Raleway ExtraBol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26867" y="2572954"/>
            <a:ext cx="1145221" cy="413545"/>
          </a:xfrm>
          <a:prstGeom prst="rect">
            <a:avLst/>
          </a:prstGeom>
        </p:spPr>
        <p:txBody>
          <a:bodyPr wrap="square" lIns="0" tIns="10795" rIns="0" bIns="0" rtlCol="0">
            <a:noAutofit/>
          </a:bodyPr>
          <a:lstStyle/>
          <a:p>
            <a:pPr marL="12700" indent="10">
              <a:lnSpc>
                <a:spcPts val="763"/>
              </a:lnSpc>
            </a:pPr>
            <a:r>
              <a:rPr sz="650" dirty="0">
                <a:latin typeface="Raleway" panose="020B0503030101060003" pitchFamily="34" charset="-52"/>
                <a:cs typeface="Raleway ExtraBold"/>
              </a:rPr>
              <a:t>Their</a:t>
            </a:r>
            <a:r>
              <a:rPr sz="650" spc="-4" dirty="0">
                <a:latin typeface="Raleway" panose="020B0503030101060003" pitchFamily="34" charset="-52"/>
                <a:cs typeface="Raleway ExtraBold"/>
              </a:rPr>
              <a:t> </a:t>
            </a:r>
            <a:r>
              <a:rPr sz="650" spc="-9" dirty="0">
                <a:latin typeface="Raleway" panose="020B0503030101060003" pitchFamily="34" charset="-52"/>
                <a:cs typeface="Raleway ExtraBold"/>
              </a:rPr>
              <a:t>S</a:t>
            </a:r>
            <a:r>
              <a:rPr sz="650" spc="0" dirty="0">
                <a:latin typeface="Raleway" panose="020B0503030101060003" pitchFamily="34" charset="-52"/>
                <a:cs typeface="Raleway ExtraBold"/>
              </a:rPr>
              <a:t>AP</a:t>
            </a:r>
            <a:r>
              <a:rPr sz="450" spc="0" baseline="56785" dirty="0">
                <a:latin typeface="Raleway" panose="020B0503030101060003" pitchFamily="34" charset="-52"/>
                <a:cs typeface="Raleway ExtraBold"/>
              </a:rPr>
              <a:t>® </a:t>
            </a:r>
            <a:r>
              <a:rPr sz="450" spc="19" baseline="56785" dirty="0">
                <a:latin typeface="Raleway" panose="020B0503030101060003" pitchFamily="34" charset="-52"/>
                <a:cs typeface="Raleway ExtraBold"/>
              </a:rPr>
              <a:t> </a:t>
            </a:r>
            <a:r>
              <a:rPr sz="650" spc="-4" dirty="0">
                <a:latin typeface="Raleway" panose="020B0503030101060003" pitchFamily="34" charset="-52"/>
                <a:cs typeface="Raleway ExtraBold"/>
              </a:rPr>
              <a:t>s</a:t>
            </a:r>
            <a:r>
              <a:rPr sz="650" spc="-9" dirty="0">
                <a:latin typeface="Raleway" panose="020B0503030101060003" pitchFamily="34" charset="-52"/>
                <a:cs typeface="Raleway ExtraBold"/>
              </a:rPr>
              <a:t>y</a:t>
            </a:r>
            <a:r>
              <a:rPr sz="650" spc="0" dirty="0">
                <a:latin typeface="Raleway" panose="020B0503030101060003" pitchFamily="34" charset="-52"/>
                <a:cs typeface="Raleway ExtraBold"/>
              </a:rPr>
              <a:t>stem</a:t>
            </a:r>
            <a:r>
              <a:rPr sz="650" spc="74" dirty="0">
                <a:latin typeface="Raleway" panose="020B0503030101060003" pitchFamily="34" charset="-52"/>
                <a:cs typeface="Raleway ExtraBold"/>
              </a:rPr>
              <a:t> </a:t>
            </a:r>
            <a:r>
              <a:rPr sz="650" spc="0" dirty="0">
                <a:latin typeface="Raleway" panose="020B0503030101060003" pitchFamily="34" charset="-52"/>
                <a:cs typeface="Raleway ExtraBold"/>
              </a:rPr>
              <a:t>has</a:t>
            </a:r>
            <a:r>
              <a:rPr sz="650" spc="9" dirty="0">
                <a:latin typeface="Raleway" panose="020B0503030101060003" pitchFamily="34" charset="-52"/>
                <a:cs typeface="Raleway ExtraBold"/>
              </a:rPr>
              <a:t> </a:t>
            </a:r>
            <a:r>
              <a:rPr sz="650" spc="0" dirty="0">
                <a:latin typeface="Raleway" panose="020B0503030101060003" pitchFamily="34" charset="-52"/>
                <a:cs typeface="Raleway ExtraBold"/>
              </a:rPr>
              <a:t>st</a:t>
            </a:r>
            <a:r>
              <a:rPr sz="650" spc="-9" dirty="0">
                <a:latin typeface="Raleway" panose="020B0503030101060003" pitchFamily="34" charset="-52"/>
                <a:cs typeface="Raleway ExtraBold"/>
              </a:rPr>
              <a:t>r</a:t>
            </a:r>
            <a:r>
              <a:rPr sz="650" spc="0" dirty="0">
                <a:latin typeface="Raleway" panose="020B0503030101060003" pitchFamily="34" charset="-52"/>
                <a:cs typeface="Raleway ExtraBold"/>
              </a:rPr>
              <a:t>ong</a:t>
            </a:r>
            <a:r>
              <a:rPr sz="650" spc="-6" dirty="0">
                <a:latin typeface="Raleway" panose="020B0503030101060003" pitchFamily="34" charset="-52"/>
                <a:cs typeface="Raleway ExtraBold"/>
              </a:rPr>
              <a:t> </a:t>
            </a:r>
            <a:r>
              <a:rPr sz="650" spc="-10" dirty="0">
                <a:latin typeface="Raleway" panose="020B0503030101060003" pitchFamily="34" charset="-52"/>
                <a:cs typeface="Raleway ExtraBold"/>
              </a:rPr>
              <a:t>v</a:t>
            </a:r>
            <a:r>
              <a:rPr sz="650" spc="0" dirty="0">
                <a:latin typeface="Raleway" panose="020B0503030101060003" pitchFamily="34" charset="-52"/>
                <a:cs typeface="Raleway ExtraBold"/>
              </a:rPr>
              <a:t>endor</a:t>
            </a:r>
            <a:r>
              <a:rPr sz="650" spc="-4" dirty="0">
                <a:latin typeface="Raleway" panose="020B0503030101060003" pitchFamily="34" charset="-52"/>
                <a:cs typeface="Raleway ExtraBold"/>
              </a:rPr>
              <a:t> </a:t>
            </a:r>
            <a:r>
              <a:rPr sz="650" spc="0" dirty="0">
                <a:latin typeface="Raleway" panose="020B0503030101060003" pitchFamily="34" charset="-52"/>
                <a:cs typeface="Raleway ExtraBold"/>
              </a:rPr>
              <a:t>maintenance</a:t>
            </a:r>
            <a:r>
              <a:rPr sz="650" spc="9" dirty="0">
                <a:latin typeface="Raleway" panose="020B0503030101060003" pitchFamily="34" charset="-52"/>
                <a:cs typeface="Raleway ExtraBold"/>
              </a:rPr>
              <a:t> </a:t>
            </a:r>
            <a:r>
              <a:rPr sz="650" spc="0" dirty="0">
                <a:latin typeface="Raleway" panose="020B0503030101060003" pitchFamily="34" charset="-52"/>
                <a:cs typeface="Raleway ExtraBold"/>
              </a:rPr>
              <a:t>sc</a:t>
            </a:r>
            <a:r>
              <a:rPr sz="650" spc="-20" dirty="0">
                <a:latin typeface="Raleway" panose="020B0503030101060003" pitchFamily="34" charset="-52"/>
                <a:cs typeface="Raleway ExtraBold"/>
              </a:rPr>
              <a:t>r</a:t>
            </a:r>
            <a:r>
              <a:rPr sz="650" spc="0" dirty="0">
                <a:latin typeface="Raleway" panose="020B0503030101060003" pitchFamily="34" charset="-52"/>
                <a:cs typeface="Raleway ExtraBold"/>
              </a:rPr>
              <a:t>een authorization</a:t>
            </a:r>
            <a:r>
              <a:rPr sz="650" spc="9" dirty="0">
                <a:latin typeface="Raleway" panose="020B0503030101060003" pitchFamily="34" charset="-52"/>
                <a:cs typeface="Raleway ExtraBold"/>
              </a:rPr>
              <a:t> </a:t>
            </a:r>
            <a:r>
              <a:rPr sz="650" spc="-9" dirty="0">
                <a:latin typeface="Raleway" panose="020B0503030101060003" pitchFamily="34" charset="-52"/>
                <a:cs typeface="Raleway ExtraBold"/>
              </a:rPr>
              <a:t>f</a:t>
            </a:r>
            <a:r>
              <a:rPr sz="650" spc="0" dirty="0">
                <a:latin typeface="Raleway" panose="020B0503030101060003" pitchFamily="34" charset="-52"/>
                <a:cs typeface="Raleway ExtraBold"/>
              </a:rPr>
              <a:t>eatu</a:t>
            </a:r>
            <a:r>
              <a:rPr sz="650" spc="-9" dirty="0">
                <a:latin typeface="Raleway" panose="020B0503030101060003" pitchFamily="34" charset="-52"/>
                <a:cs typeface="Raleway ExtraBold"/>
              </a:rPr>
              <a:t>r</a:t>
            </a:r>
            <a:r>
              <a:rPr sz="650" spc="0" dirty="0">
                <a:latin typeface="Raleway" panose="020B0503030101060003" pitchFamily="34" charset="-52"/>
                <a:cs typeface="Raleway ExtraBold"/>
              </a:rPr>
              <a:t>es</a:t>
            </a:r>
            <a:r>
              <a:rPr sz="650" spc="-9" dirty="0">
                <a:latin typeface="Raleway" panose="020B0503030101060003" pitchFamily="34" charset="-52"/>
                <a:cs typeface="Raleway ExtraBold"/>
              </a:rPr>
              <a:t> </a:t>
            </a:r>
            <a:r>
              <a:rPr sz="650" spc="0" dirty="0">
                <a:latin typeface="Raleway" panose="020B0503030101060003" pitchFamily="34" charset="-52"/>
                <a:cs typeface="Raleway ExtraBold"/>
              </a:rPr>
              <a:t>without p</a:t>
            </a:r>
            <a:r>
              <a:rPr sz="650" spc="-9" dirty="0">
                <a:latin typeface="Raleway" panose="020B0503030101060003" pitchFamily="34" charset="-52"/>
                <a:cs typeface="Raleway ExtraBold"/>
              </a:rPr>
              <a:t>r</a:t>
            </a:r>
            <a:r>
              <a:rPr sz="650" spc="0" dirty="0">
                <a:latin typeface="Raleway" panose="020B0503030101060003" pitchFamily="34" charset="-52"/>
                <a:cs typeface="Raleway ExtraBold"/>
              </a:rPr>
              <a:t>oper</a:t>
            </a:r>
            <a:r>
              <a:rPr sz="650" spc="-4" dirty="0">
                <a:latin typeface="Raleway" panose="020B0503030101060003" pitchFamily="34" charset="-52"/>
                <a:cs typeface="Raleway ExtraBold"/>
              </a:rPr>
              <a:t> </a:t>
            </a:r>
            <a:r>
              <a:rPr sz="650" spc="0" dirty="0">
                <a:latin typeface="Raleway" panose="020B0503030101060003" pitchFamily="34" charset="-52"/>
                <a:cs typeface="Raleway ExtraBold"/>
              </a:rPr>
              <a:t>app</a:t>
            </a:r>
            <a:r>
              <a:rPr sz="650" spc="-9" dirty="0">
                <a:latin typeface="Raleway" panose="020B0503030101060003" pitchFamily="34" charset="-52"/>
                <a:cs typeface="Raleway ExtraBold"/>
              </a:rPr>
              <a:t>rov</a:t>
            </a:r>
            <a:r>
              <a:rPr sz="650" spc="0" dirty="0">
                <a:latin typeface="Raleway" panose="020B0503030101060003" pitchFamily="34" charset="-52"/>
                <a:cs typeface="Raleway ExtraBold"/>
              </a:rPr>
              <a:t>als</a:t>
            </a:r>
            <a:endParaRPr sz="650" dirty="0">
              <a:latin typeface="Raleway" panose="020B0503030101060003" pitchFamily="34" charset="-52"/>
              <a:cs typeface="Raleway ExtraBold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370818" y="902028"/>
            <a:ext cx="115051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9" name="object 10"/>
          <p:cNvSpPr txBox="1"/>
          <p:nvPr/>
        </p:nvSpPr>
        <p:spPr>
          <a:xfrm>
            <a:off x="4298951" y="206414"/>
            <a:ext cx="609599" cy="124749"/>
          </a:xfrm>
          <a:prstGeom prst="rect">
            <a:avLst/>
          </a:prstGeom>
        </p:spPr>
        <p:txBody>
          <a:bodyPr wrap="square" lIns="0" tIns="3810" rIns="0" bIns="0" rtlCol="0">
            <a:noAutofit/>
          </a:bodyPr>
          <a:lstStyle/>
          <a:p>
            <a:pPr marL="12700">
              <a:lnSpc>
                <a:spcPct val="97833"/>
              </a:lnSpc>
            </a:pPr>
            <a:r>
              <a:rPr sz="500" dirty="0">
                <a:solidFill>
                  <a:srgbClr val="1D1A16"/>
                </a:solidFill>
                <a:latin typeface="Raleway" panose="020B0503030101060003" pitchFamily="34" charset="-52"/>
                <a:cs typeface="Raleway ExtraBold"/>
              </a:rPr>
              <a:t>info@skywind.com</a:t>
            </a:r>
            <a:endParaRPr sz="500" dirty="0">
              <a:latin typeface="Raleway" panose="020B0503030101060003" pitchFamily="34" charset="-52"/>
              <a:cs typeface="Raleway ExtraBold"/>
            </a:endParaRPr>
          </a:p>
        </p:txBody>
      </p:sp>
      <p:sp>
        <p:nvSpPr>
          <p:cNvPr id="30" name="object 9"/>
          <p:cNvSpPr txBox="1"/>
          <p:nvPr/>
        </p:nvSpPr>
        <p:spPr>
          <a:xfrm>
            <a:off x="4908550" y="206414"/>
            <a:ext cx="723466" cy="124749"/>
          </a:xfrm>
          <a:prstGeom prst="rect">
            <a:avLst/>
          </a:prstGeom>
        </p:spPr>
        <p:txBody>
          <a:bodyPr wrap="square" lIns="0" tIns="3810" rIns="0" bIns="0" rtlCol="0">
            <a:noAutofit/>
          </a:bodyPr>
          <a:lstStyle/>
          <a:p>
            <a:pPr marL="12700">
              <a:lnSpc>
                <a:spcPct val="97833"/>
              </a:lnSpc>
            </a:pPr>
            <a:r>
              <a:rPr sz="500" spc="0" dirty="0">
                <a:solidFill>
                  <a:srgbClr val="1D1A16"/>
                </a:solidFill>
                <a:latin typeface="Raleway" panose="020B0503030101060003" pitchFamily="34" charset="-52"/>
                <a:cs typeface="Raleway ExtraBold"/>
              </a:rPr>
              <a:t>|   </a:t>
            </a:r>
            <a:r>
              <a:rPr sz="500" spc="39" dirty="0">
                <a:solidFill>
                  <a:srgbClr val="1D1A16"/>
                </a:solidFill>
                <a:latin typeface="Raleway" panose="020B0503030101060003" pitchFamily="34" charset="-52"/>
                <a:cs typeface="Raleway ExtraBold"/>
              </a:rPr>
              <a:t> </a:t>
            </a:r>
            <a:r>
              <a:rPr sz="500" b="1" spc="0" dirty="0">
                <a:solidFill>
                  <a:srgbClr val="1D1A16"/>
                </a:solidFill>
                <a:latin typeface="Raleway" panose="020B0503030101060003" pitchFamily="34" charset="-52"/>
                <a:cs typeface="Raleway ExtraBold"/>
              </a:rPr>
              <a:t>www.skywind.com</a:t>
            </a:r>
            <a:endParaRPr sz="500" dirty="0">
              <a:latin typeface="Raleway" panose="020B0503030101060003" pitchFamily="34" charset="-52"/>
              <a:cs typeface="Raleway ExtraBol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bject 18"/>
          <p:cNvSpPr/>
          <p:nvPr/>
        </p:nvSpPr>
        <p:spPr>
          <a:xfrm>
            <a:off x="-3" y="-3"/>
            <a:ext cx="5852163" cy="32918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95257" y="174319"/>
            <a:ext cx="803059" cy="1568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886060" y="1878389"/>
            <a:ext cx="303698" cy="336857"/>
          </a:xfrm>
          <a:custGeom>
            <a:avLst/>
            <a:gdLst/>
            <a:ahLst/>
            <a:cxnLst/>
            <a:rect l="l" t="t" r="r" b="b"/>
            <a:pathLst>
              <a:path w="303698" h="336857">
                <a:moveTo>
                  <a:pt x="303698" y="168428"/>
                </a:moveTo>
                <a:lnTo>
                  <a:pt x="303698" y="107153"/>
                </a:lnTo>
                <a:lnTo>
                  <a:pt x="303015" y="98975"/>
                </a:lnTo>
                <a:lnTo>
                  <a:pt x="298953" y="86498"/>
                </a:lnTo>
                <a:lnTo>
                  <a:pt x="291471" y="75869"/>
                </a:lnTo>
                <a:lnTo>
                  <a:pt x="280838" y="67560"/>
                </a:lnTo>
                <a:lnTo>
                  <a:pt x="227771" y="36924"/>
                </a:lnTo>
                <a:lnTo>
                  <a:pt x="174707" y="6285"/>
                </a:lnTo>
                <a:lnTo>
                  <a:pt x="164954" y="1994"/>
                </a:lnTo>
                <a:lnTo>
                  <a:pt x="152852" y="0"/>
                </a:lnTo>
                <a:lnTo>
                  <a:pt x="140714" y="1430"/>
                </a:lnTo>
                <a:lnTo>
                  <a:pt x="128987" y="6285"/>
                </a:lnTo>
                <a:lnTo>
                  <a:pt x="75923" y="36924"/>
                </a:lnTo>
                <a:lnTo>
                  <a:pt x="22860" y="67560"/>
                </a:lnTo>
                <a:lnTo>
                  <a:pt x="16119" y="72240"/>
                </a:lnTo>
                <a:lnTo>
                  <a:pt x="7344" y="81997"/>
                </a:lnTo>
                <a:lnTo>
                  <a:pt x="1881" y="93791"/>
                </a:lnTo>
                <a:lnTo>
                  <a:pt x="0" y="107153"/>
                </a:lnTo>
                <a:lnTo>
                  <a:pt x="0" y="229705"/>
                </a:lnTo>
                <a:lnTo>
                  <a:pt x="683" y="237881"/>
                </a:lnTo>
                <a:lnTo>
                  <a:pt x="4746" y="250359"/>
                </a:lnTo>
                <a:lnTo>
                  <a:pt x="12228" y="260987"/>
                </a:lnTo>
                <a:lnTo>
                  <a:pt x="22860" y="269297"/>
                </a:lnTo>
                <a:lnTo>
                  <a:pt x="75923" y="299933"/>
                </a:lnTo>
                <a:lnTo>
                  <a:pt x="128987" y="330572"/>
                </a:lnTo>
                <a:lnTo>
                  <a:pt x="138740" y="334862"/>
                </a:lnTo>
                <a:lnTo>
                  <a:pt x="150842" y="336857"/>
                </a:lnTo>
                <a:lnTo>
                  <a:pt x="162980" y="335427"/>
                </a:lnTo>
                <a:lnTo>
                  <a:pt x="174707" y="330572"/>
                </a:lnTo>
                <a:lnTo>
                  <a:pt x="227771" y="299933"/>
                </a:lnTo>
                <a:lnTo>
                  <a:pt x="280838" y="269297"/>
                </a:lnTo>
                <a:lnTo>
                  <a:pt x="287578" y="264617"/>
                </a:lnTo>
                <a:lnTo>
                  <a:pt x="296353" y="254860"/>
                </a:lnTo>
                <a:lnTo>
                  <a:pt x="301817" y="243066"/>
                </a:lnTo>
                <a:lnTo>
                  <a:pt x="303698" y="229705"/>
                </a:lnTo>
                <a:lnTo>
                  <a:pt x="303698" y="168428"/>
                </a:lnTo>
                <a:close/>
              </a:path>
            </a:pathLst>
          </a:custGeom>
          <a:solidFill>
            <a:srgbClr val="DDDDD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088528" y="1878389"/>
            <a:ext cx="303700" cy="336857"/>
          </a:xfrm>
          <a:custGeom>
            <a:avLst/>
            <a:gdLst/>
            <a:ahLst/>
            <a:cxnLst/>
            <a:rect l="l" t="t" r="r" b="b"/>
            <a:pathLst>
              <a:path w="303700" h="336857">
                <a:moveTo>
                  <a:pt x="303700" y="168428"/>
                </a:moveTo>
                <a:lnTo>
                  <a:pt x="303700" y="107153"/>
                </a:lnTo>
                <a:lnTo>
                  <a:pt x="303016" y="98975"/>
                </a:lnTo>
                <a:lnTo>
                  <a:pt x="298954" y="86498"/>
                </a:lnTo>
                <a:lnTo>
                  <a:pt x="291472" y="75869"/>
                </a:lnTo>
                <a:lnTo>
                  <a:pt x="280840" y="67560"/>
                </a:lnTo>
                <a:lnTo>
                  <a:pt x="227771" y="36924"/>
                </a:lnTo>
                <a:lnTo>
                  <a:pt x="174707" y="6285"/>
                </a:lnTo>
                <a:lnTo>
                  <a:pt x="164954" y="1994"/>
                </a:lnTo>
                <a:lnTo>
                  <a:pt x="152853" y="0"/>
                </a:lnTo>
                <a:lnTo>
                  <a:pt x="140714" y="1430"/>
                </a:lnTo>
                <a:lnTo>
                  <a:pt x="128987" y="6285"/>
                </a:lnTo>
                <a:lnTo>
                  <a:pt x="75924" y="36924"/>
                </a:lnTo>
                <a:lnTo>
                  <a:pt x="22860" y="67560"/>
                </a:lnTo>
                <a:lnTo>
                  <a:pt x="16119" y="72240"/>
                </a:lnTo>
                <a:lnTo>
                  <a:pt x="7345" y="81997"/>
                </a:lnTo>
                <a:lnTo>
                  <a:pt x="1881" y="93791"/>
                </a:lnTo>
                <a:lnTo>
                  <a:pt x="0" y="107153"/>
                </a:lnTo>
                <a:lnTo>
                  <a:pt x="0" y="229705"/>
                </a:lnTo>
                <a:lnTo>
                  <a:pt x="683" y="237881"/>
                </a:lnTo>
                <a:lnTo>
                  <a:pt x="4746" y="250359"/>
                </a:lnTo>
                <a:lnTo>
                  <a:pt x="12229" y="260987"/>
                </a:lnTo>
                <a:lnTo>
                  <a:pt x="22860" y="269297"/>
                </a:lnTo>
                <a:lnTo>
                  <a:pt x="75924" y="299933"/>
                </a:lnTo>
                <a:lnTo>
                  <a:pt x="128987" y="330572"/>
                </a:lnTo>
                <a:lnTo>
                  <a:pt x="138740" y="334862"/>
                </a:lnTo>
                <a:lnTo>
                  <a:pt x="150842" y="336857"/>
                </a:lnTo>
                <a:lnTo>
                  <a:pt x="162981" y="335427"/>
                </a:lnTo>
                <a:lnTo>
                  <a:pt x="174707" y="330572"/>
                </a:lnTo>
                <a:lnTo>
                  <a:pt x="227771" y="299933"/>
                </a:lnTo>
                <a:lnTo>
                  <a:pt x="280840" y="269297"/>
                </a:lnTo>
                <a:lnTo>
                  <a:pt x="287579" y="264617"/>
                </a:lnTo>
                <a:lnTo>
                  <a:pt x="296354" y="254860"/>
                </a:lnTo>
                <a:lnTo>
                  <a:pt x="301818" y="243066"/>
                </a:lnTo>
                <a:lnTo>
                  <a:pt x="303700" y="229705"/>
                </a:lnTo>
                <a:lnTo>
                  <a:pt x="303700" y="168428"/>
                </a:lnTo>
                <a:close/>
              </a:path>
            </a:pathLst>
          </a:custGeom>
          <a:solidFill>
            <a:srgbClr val="DDDDD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088528" y="1902334"/>
            <a:ext cx="303700" cy="336857"/>
          </a:xfrm>
          <a:custGeom>
            <a:avLst/>
            <a:gdLst/>
            <a:ahLst/>
            <a:cxnLst/>
            <a:rect l="l" t="t" r="r" b="b"/>
            <a:pathLst>
              <a:path w="303700" h="336857">
                <a:moveTo>
                  <a:pt x="174707" y="6285"/>
                </a:moveTo>
                <a:lnTo>
                  <a:pt x="227771" y="36924"/>
                </a:lnTo>
                <a:lnTo>
                  <a:pt x="280840" y="67560"/>
                </a:lnTo>
                <a:lnTo>
                  <a:pt x="291472" y="75869"/>
                </a:lnTo>
                <a:lnTo>
                  <a:pt x="298954" y="86498"/>
                </a:lnTo>
                <a:lnTo>
                  <a:pt x="303016" y="98975"/>
                </a:lnTo>
                <a:lnTo>
                  <a:pt x="303700" y="107153"/>
                </a:lnTo>
                <a:lnTo>
                  <a:pt x="303700" y="168428"/>
                </a:lnTo>
                <a:lnTo>
                  <a:pt x="303700" y="229705"/>
                </a:lnTo>
                <a:lnTo>
                  <a:pt x="301818" y="243066"/>
                </a:lnTo>
                <a:lnTo>
                  <a:pt x="296354" y="254860"/>
                </a:lnTo>
                <a:lnTo>
                  <a:pt x="287579" y="264617"/>
                </a:lnTo>
                <a:lnTo>
                  <a:pt x="280840" y="269297"/>
                </a:lnTo>
                <a:lnTo>
                  <a:pt x="227771" y="299933"/>
                </a:lnTo>
                <a:lnTo>
                  <a:pt x="174707" y="330572"/>
                </a:lnTo>
                <a:lnTo>
                  <a:pt x="162981" y="335427"/>
                </a:lnTo>
                <a:lnTo>
                  <a:pt x="150842" y="336857"/>
                </a:lnTo>
                <a:lnTo>
                  <a:pt x="138740" y="334862"/>
                </a:lnTo>
                <a:lnTo>
                  <a:pt x="128987" y="330572"/>
                </a:lnTo>
                <a:lnTo>
                  <a:pt x="75924" y="299933"/>
                </a:lnTo>
                <a:lnTo>
                  <a:pt x="22860" y="269297"/>
                </a:lnTo>
                <a:lnTo>
                  <a:pt x="12229" y="260987"/>
                </a:lnTo>
                <a:lnTo>
                  <a:pt x="4746" y="250359"/>
                </a:lnTo>
                <a:lnTo>
                  <a:pt x="683" y="237881"/>
                </a:lnTo>
                <a:lnTo>
                  <a:pt x="0" y="229705"/>
                </a:lnTo>
                <a:lnTo>
                  <a:pt x="0" y="168428"/>
                </a:lnTo>
                <a:lnTo>
                  <a:pt x="0" y="107153"/>
                </a:lnTo>
                <a:lnTo>
                  <a:pt x="1881" y="93791"/>
                </a:lnTo>
                <a:lnTo>
                  <a:pt x="7345" y="81997"/>
                </a:lnTo>
                <a:lnTo>
                  <a:pt x="16119" y="72240"/>
                </a:lnTo>
                <a:lnTo>
                  <a:pt x="22860" y="67560"/>
                </a:lnTo>
                <a:lnTo>
                  <a:pt x="75924" y="36924"/>
                </a:lnTo>
                <a:lnTo>
                  <a:pt x="128987" y="6285"/>
                </a:lnTo>
                <a:lnTo>
                  <a:pt x="140714" y="1430"/>
                </a:lnTo>
                <a:lnTo>
                  <a:pt x="152853" y="0"/>
                </a:lnTo>
                <a:lnTo>
                  <a:pt x="164954" y="1994"/>
                </a:lnTo>
                <a:lnTo>
                  <a:pt x="174707" y="6285"/>
                </a:lnTo>
                <a:close/>
              </a:path>
            </a:pathLst>
          </a:custGeom>
          <a:ln w="7199">
            <a:solidFill>
              <a:srgbClr val="FEFEFE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290995" y="1878389"/>
            <a:ext cx="303700" cy="336857"/>
          </a:xfrm>
          <a:custGeom>
            <a:avLst/>
            <a:gdLst/>
            <a:ahLst/>
            <a:cxnLst/>
            <a:rect l="l" t="t" r="r" b="b"/>
            <a:pathLst>
              <a:path w="303700" h="336857">
                <a:moveTo>
                  <a:pt x="303700" y="168428"/>
                </a:moveTo>
                <a:lnTo>
                  <a:pt x="303700" y="107153"/>
                </a:lnTo>
                <a:lnTo>
                  <a:pt x="303016" y="98975"/>
                </a:lnTo>
                <a:lnTo>
                  <a:pt x="298954" y="86498"/>
                </a:lnTo>
                <a:lnTo>
                  <a:pt x="291472" y="75869"/>
                </a:lnTo>
                <a:lnTo>
                  <a:pt x="280840" y="67560"/>
                </a:lnTo>
                <a:lnTo>
                  <a:pt x="227771" y="36924"/>
                </a:lnTo>
                <a:lnTo>
                  <a:pt x="174708" y="6285"/>
                </a:lnTo>
                <a:lnTo>
                  <a:pt x="164953" y="1994"/>
                </a:lnTo>
                <a:lnTo>
                  <a:pt x="152852" y="0"/>
                </a:lnTo>
                <a:lnTo>
                  <a:pt x="140714" y="1430"/>
                </a:lnTo>
                <a:lnTo>
                  <a:pt x="128988" y="6285"/>
                </a:lnTo>
                <a:lnTo>
                  <a:pt x="75928" y="36924"/>
                </a:lnTo>
                <a:lnTo>
                  <a:pt x="22859" y="67560"/>
                </a:lnTo>
                <a:lnTo>
                  <a:pt x="16119" y="72240"/>
                </a:lnTo>
                <a:lnTo>
                  <a:pt x="7345" y="81997"/>
                </a:lnTo>
                <a:lnTo>
                  <a:pt x="1881" y="93791"/>
                </a:lnTo>
                <a:lnTo>
                  <a:pt x="0" y="107153"/>
                </a:lnTo>
                <a:lnTo>
                  <a:pt x="0" y="229705"/>
                </a:lnTo>
                <a:lnTo>
                  <a:pt x="683" y="237881"/>
                </a:lnTo>
                <a:lnTo>
                  <a:pt x="4745" y="250359"/>
                </a:lnTo>
                <a:lnTo>
                  <a:pt x="12227" y="260987"/>
                </a:lnTo>
                <a:lnTo>
                  <a:pt x="22859" y="269297"/>
                </a:lnTo>
                <a:lnTo>
                  <a:pt x="75928" y="299933"/>
                </a:lnTo>
                <a:lnTo>
                  <a:pt x="128988" y="330572"/>
                </a:lnTo>
                <a:lnTo>
                  <a:pt x="138741" y="334862"/>
                </a:lnTo>
                <a:lnTo>
                  <a:pt x="150842" y="336857"/>
                </a:lnTo>
                <a:lnTo>
                  <a:pt x="162981" y="335427"/>
                </a:lnTo>
                <a:lnTo>
                  <a:pt x="174708" y="330572"/>
                </a:lnTo>
                <a:lnTo>
                  <a:pt x="227771" y="299933"/>
                </a:lnTo>
                <a:lnTo>
                  <a:pt x="280840" y="269297"/>
                </a:lnTo>
                <a:lnTo>
                  <a:pt x="287579" y="264617"/>
                </a:lnTo>
                <a:lnTo>
                  <a:pt x="296354" y="254860"/>
                </a:lnTo>
                <a:lnTo>
                  <a:pt x="301818" y="243066"/>
                </a:lnTo>
                <a:lnTo>
                  <a:pt x="303700" y="229705"/>
                </a:lnTo>
                <a:lnTo>
                  <a:pt x="303700" y="168428"/>
                </a:lnTo>
                <a:close/>
              </a:path>
            </a:pathLst>
          </a:custGeom>
          <a:solidFill>
            <a:srgbClr val="DDDDD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290995" y="1902334"/>
            <a:ext cx="303700" cy="336857"/>
          </a:xfrm>
          <a:custGeom>
            <a:avLst/>
            <a:gdLst/>
            <a:ahLst/>
            <a:cxnLst/>
            <a:rect l="l" t="t" r="r" b="b"/>
            <a:pathLst>
              <a:path w="303700" h="336857">
                <a:moveTo>
                  <a:pt x="174708" y="6285"/>
                </a:moveTo>
                <a:lnTo>
                  <a:pt x="227771" y="36924"/>
                </a:lnTo>
                <a:lnTo>
                  <a:pt x="280840" y="67560"/>
                </a:lnTo>
                <a:lnTo>
                  <a:pt x="291472" y="75869"/>
                </a:lnTo>
                <a:lnTo>
                  <a:pt x="298954" y="86498"/>
                </a:lnTo>
                <a:lnTo>
                  <a:pt x="303016" y="98975"/>
                </a:lnTo>
                <a:lnTo>
                  <a:pt x="303700" y="107153"/>
                </a:lnTo>
                <a:lnTo>
                  <a:pt x="303700" y="168428"/>
                </a:lnTo>
                <a:lnTo>
                  <a:pt x="303700" y="229705"/>
                </a:lnTo>
                <a:lnTo>
                  <a:pt x="301818" y="243066"/>
                </a:lnTo>
                <a:lnTo>
                  <a:pt x="296354" y="254860"/>
                </a:lnTo>
                <a:lnTo>
                  <a:pt x="287579" y="264617"/>
                </a:lnTo>
                <a:lnTo>
                  <a:pt x="280840" y="269297"/>
                </a:lnTo>
                <a:lnTo>
                  <a:pt x="227771" y="299933"/>
                </a:lnTo>
                <a:lnTo>
                  <a:pt x="174708" y="330572"/>
                </a:lnTo>
                <a:lnTo>
                  <a:pt x="162981" y="335427"/>
                </a:lnTo>
                <a:lnTo>
                  <a:pt x="150842" y="336857"/>
                </a:lnTo>
                <a:lnTo>
                  <a:pt x="138741" y="334862"/>
                </a:lnTo>
                <a:lnTo>
                  <a:pt x="128988" y="330572"/>
                </a:lnTo>
                <a:lnTo>
                  <a:pt x="75928" y="299933"/>
                </a:lnTo>
                <a:lnTo>
                  <a:pt x="22859" y="269297"/>
                </a:lnTo>
                <a:lnTo>
                  <a:pt x="12227" y="260987"/>
                </a:lnTo>
                <a:lnTo>
                  <a:pt x="4745" y="250359"/>
                </a:lnTo>
                <a:lnTo>
                  <a:pt x="683" y="237881"/>
                </a:lnTo>
                <a:lnTo>
                  <a:pt x="0" y="229705"/>
                </a:lnTo>
                <a:lnTo>
                  <a:pt x="0" y="168428"/>
                </a:lnTo>
                <a:lnTo>
                  <a:pt x="0" y="107153"/>
                </a:lnTo>
                <a:lnTo>
                  <a:pt x="1881" y="93791"/>
                </a:lnTo>
                <a:lnTo>
                  <a:pt x="7345" y="81997"/>
                </a:lnTo>
                <a:lnTo>
                  <a:pt x="16119" y="72240"/>
                </a:lnTo>
                <a:lnTo>
                  <a:pt x="22859" y="67560"/>
                </a:lnTo>
                <a:lnTo>
                  <a:pt x="75928" y="36924"/>
                </a:lnTo>
                <a:lnTo>
                  <a:pt x="128988" y="6285"/>
                </a:lnTo>
                <a:lnTo>
                  <a:pt x="140714" y="1430"/>
                </a:lnTo>
                <a:lnTo>
                  <a:pt x="152852" y="0"/>
                </a:lnTo>
                <a:lnTo>
                  <a:pt x="164953" y="1994"/>
                </a:lnTo>
                <a:lnTo>
                  <a:pt x="174708" y="6285"/>
                </a:lnTo>
                <a:close/>
              </a:path>
            </a:pathLst>
          </a:custGeom>
          <a:ln w="7199">
            <a:solidFill>
              <a:srgbClr val="FEFEFE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28024" y="952480"/>
            <a:ext cx="4317018" cy="396820"/>
          </a:xfrm>
          <a:custGeom>
            <a:avLst/>
            <a:gdLst/>
            <a:ahLst/>
            <a:cxnLst/>
            <a:rect l="l" t="t" r="r" b="b"/>
            <a:pathLst>
              <a:path w="4317018" h="396820">
                <a:moveTo>
                  <a:pt x="0" y="0"/>
                </a:moveTo>
                <a:lnTo>
                  <a:pt x="4317018" y="0"/>
                </a:lnTo>
                <a:lnTo>
                  <a:pt x="4317018" y="357685"/>
                </a:lnTo>
                <a:lnTo>
                  <a:pt x="2197641" y="357685"/>
                </a:lnTo>
                <a:lnTo>
                  <a:pt x="2158505" y="396820"/>
                </a:lnTo>
                <a:lnTo>
                  <a:pt x="2119369" y="357685"/>
                </a:lnTo>
                <a:lnTo>
                  <a:pt x="0" y="357685"/>
                </a:lnTo>
                <a:lnTo>
                  <a:pt x="0" y="0"/>
                </a:lnTo>
                <a:close/>
              </a:path>
            </a:pathLst>
          </a:custGeom>
          <a:ln w="7199">
            <a:solidFill>
              <a:srgbClr val="81C21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61232" y="1659092"/>
            <a:ext cx="4780151" cy="17612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30009" y="1954384"/>
            <a:ext cx="0" cy="184118"/>
          </a:xfrm>
          <a:custGeom>
            <a:avLst/>
            <a:gdLst/>
            <a:ahLst/>
            <a:cxnLst/>
            <a:rect l="l" t="t" r="r" b="b"/>
            <a:pathLst>
              <a:path h="184118">
                <a:moveTo>
                  <a:pt x="0" y="0"/>
                </a:moveTo>
                <a:lnTo>
                  <a:pt x="0" y="184118"/>
                </a:lnTo>
              </a:path>
            </a:pathLst>
          </a:custGeom>
          <a:ln w="13820">
            <a:solidFill>
              <a:srgbClr val="81C21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671292" y="1954384"/>
            <a:ext cx="0" cy="184118"/>
          </a:xfrm>
          <a:custGeom>
            <a:avLst/>
            <a:gdLst/>
            <a:ahLst/>
            <a:cxnLst/>
            <a:rect l="l" t="t" r="r" b="b"/>
            <a:pathLst>
              <a:path h="184118">
                <a:moveTo>
                  <a:pt x="0" y="0"/>
                </a:moveTo>
                <a:lnTo>
                  <a:pt x="0" y="184118"/>
                </a:lnTo>
              </a:path>
            </a:pathLst>
          </a:custGeom>
          <a:ln w="13818">
            <a:solidFill>
              <a:srgbClr val="81C21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2732482" y="1954384"/>
            <a:ext cx="0" cy="184118"/>
          </a:xfrm>
          <a:custGeom>
            <a:avLst/>
            <a:gdLst/>
            <a:ahLst/>
            <a:cxnLst/>
            <a:rect l="l" t="t" r="r" b="b"/>
            <a:pathLst>
              <a:path h="184118">
                <a:moveTo>
                  <a:pt x="0" y="0"/>
                </a:moveTo>
                <a:lnTo>
                  <a:pt x="0" y="184118"/>
                </a:lnTo>
              </a:path>
            </a:pathLst>
          </a:custGeom>
          <a:ln w="13820">
            <a:solidFill>
              <a:srgbClr val="81C21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800415" y="1954384"/>
            <a:ext cx="0" cy="184118"/>
          </a:xfrm>
          <a:custGeom>
            <a:avLst/>
            <a:gdLst/>
            <a:ahLst/>
            <a:cxnLst/>
            <a:rect l="l" t="t" r="r" b="b"/>
            <a:pathLst>
              <a:path h="184118">
                <a:moveTo>
                  <a:pt x="0" y="0"/>
                </a:moveTo>
                <a:lnTo>
                  <a:pt x="0" y="184118"/>
                </a:lnTo>
              </a:path>
            </a:pathLst>
          </a:custGeom>
          <a:ln w="13820">
            <a:solidFill>
              <a:srgbClr val="81C21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327640" y="1056473"/>
            <a:ext cx="243061" cy="12835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658708" y="1056473"/>
            <a:ext cx="243061" cy="12835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928897" y="1056473"/>
            <a:ext cx="243061" cy="12836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1183550" y="487569"/>
            <a:ext cx="3648799" cy="325489"/>
          </a:xfrm>
          <a:prstGeom prst="rect">
            <a:avLst/>
          </a:prstGeom>
        </p:spPr>
        <p:txBody>
          <a:bodyPr wrap="square" lIns="0" tIns="9112" rIns="0" bIns="0" rtlCol="0">
            <a:noAutofit/>
          </a:bodyPr>
          <a:lstStyle/>
          <a:p>
            <a:pPr algn="ctr">
              <a:lnSpc>
                <a:spcPts val="1435"/>
              </a:lnSpc>
            </a:pPr>
            <a:r>
              <a:rPr sz="1200" spc="-50" dirty="0">
                <a:solidFill>
                  <a:srgbClr val="464E50"/>
                </a:solidFill>
                <a:latin typeface="Raleway" panose="020B0503030101060003" pitchFamily="34" charset="-52"/>
                <a:cs typeface="Raleway ExtraBold"/>
              </a:rPr>
              <a:t>Skywin</a:t>
            </a:r>
            <a:r>
              <a:rPr sz="1200" spc="0" dirty="0">
                <a:solidFill>
                  <a:srgbClr val="464E50"/>
                </a:solidFill>
                <a:latin typeface="Raleway" panose="020B0503030101060003" pitchFamily="34" charset="-52"/>
                <a:cs typeface="Raleway ExtraBold"/>
              </a:rPr>
              <a:t>d</a:t>
            </a:r>
            <a:r>
              <a:rPr sz="1200" spc="-250" dirty="0">
                <a:solidFill>
                  <a:srgbClr val="464E50"/>
                </a:solidFill>
                <a:latin typeface="Raleway" panose="020B0503030101060003" pitchFamily="34" charset="-52"/>
                <a:cs typeface="Raleway ExtraBold"/>
              </a:rPr>
              <a:t> </a:t>
            </a:r>
            <a:r>
              <a:rPr sz="1200" spc="-50" dirty="0">
                <a:solidFill>
                  <a:srgbClr val="464E50"/>
                </a:solidFill>
                <a:latin typeface="Raleway" panose="020B0503030101060003" pitchFamily="34" charset="-52"/>
                <a:cs typeface="Raleway ExtraBold"/>
              </a:rPr>
              <a:t>4C</a:t>
            </a:r>
            <a:r>
              <a:rPr sz="1200" spc="0" dirty="0">
                <a:solidFill>
                  <a:srgbClr val="464E50"/>
                </a:solidFill>
                <a:latin typeface="Raleway" panose="020B0503030101060003" pitchFamily="34" charset="-52"/>
                <a:cs typeface="Raleway ExtraBold"/>
              </a:rPr>
              <a:t>™</a:t>
            </a:r>
            <a:r>
              <a:rPr sz="1200" spc="-154" dirty="0">
                <a:solidFill>
                  <a:srgbClr val="464E50"/>
                </a:solidFill>
                <a:latin typeface="Raleway" panose="020B0503030101060003" pitchFamily="34" charset="-52"/>
                <a:cs typeface="Raleway ExtraBold"/>
              </a:rPr>
              <a:t> </a:t>
            </a:r>
            <a:r>
              <a:rPr sz="1200" spc="0" dirty="0">
                <a:solidFill>
                  <a:srgbClr val="464E50"/>
                </a:solidFill>
                <a:latin typeface="Raleway" panose="020B0503030101060003" pitchFamily="34" charset="-52"/>
                <a:cs typeface="Raleway ExtraBold"/>
              </a:rPr>
              <a:t>-</a:t>
            </a:r>
            <a:r>
              <a:rPr sz="1200" spc="12" dirty="0">
                <a:solidFill>
                  <a:srgbClr val="464E50"/>
                </a:solidFill>
                <a:latin typeface="Raleway" panose="020B0503030101060003" pitchFamily="34" charset="-52"/>
                <a:cs typeface="Raleway ExtraBold"/>
              </a:rPr>
              <a:t> </a:t>
            </a:r>
            <a:r>
              <a:rPr sz="1200" spc="-50" dirty="0">
                <a:solidFill>
                  <a:srgbClr val="464E50"/>
                </a:solidFill>
                <a:latin typeface="Raleway" panose="020B0503030101060003" pitchFamily="34" charset="-52"/>
                <a:cs typeface="Raleway ExtraBold"/>
              </a:rPr>
              <a:t>Frau</a:t>
            </a:r>
            <a:r>
              <a:rPr sz="1200" spc="0" dirty="0">
                <a:solidFill>
                  <a:srgbClr val="464E50"/>
                </a:solidFill>
                <a:latin typeface="Raleway" panose="020B0503030101060003" pitchFamily="34" charset="-52"/>
                <a:cs typeface="Raleway ExtraBold"/>
              </a:rPr>
              <a:t>d</a:t>
            </a:r>
            <a:r>
              <a:rPr sz="1200" spc="-34" dirty="0">
                <a:solidFill>
                  <a:srgbClr val="464E50"/>
                </a:solidFill>
                <a:latin typeface="Raleway" panose="020B0503030101060003" pitchFamily="34" charset="-52"/>
                <a:cs typeface="Raleway ExtraBold"/>
              </a:rPr>
              <a:t> </a:t>
            </a:r>
            <a:r>
              <a:rPr sz="1200" spc="-50" dirty="0">
                <a:solidFill>
                  <a:srgbClr val="464E50"/>
                </a:solidFill>
                <a:latin typeface="Raleway" panose="020B0503030101060003" pitchFamily="34" charset="-52"/>
                <a:cs typeface="Raleway ExtraBold"/>
              </a:rPr>
              <a:t>Managemen</a:t>
            </a:r>
            <a:r>
              <a:rPr sz="1200" spc="0" dirty="0">
                <a:solidFill>
                  <a:srgbClr val="464E50"/>
                </a:solidFill>
                <a:latin typeface="Raleway" panose="020B0503030101060003" pitchFamily="34" charset="-52"/>
                <a:cs typeface="Raleway ExtraBold"/>
              </a:rPr>
              <a:t>t</a:t>
            </a:r>
            <a:r>
              <a:rPr sz="1200" spc="-202" dirty="0">
                <a:solidFill>
                  <a:srgbClr val="464E50"/>
                </a:solidFill>
                <a:latin typeface="Raleway" panose="020B0503030101060003" pitchFamily="34" charset="-52"/>
                <a:cs typeface="Raleway ExtraBold"/>
              </a:rPr>
              <a:t> </a:t>
            </a:r>
            <a:r>
              <a:rPr sz="1200" spc="-46" dirty="0">
                <a:solidFill>
                  <a:srgbClr val="464E50"/>
                </a:solidFill>
                <a:latin typeface="Raleway" panose="020B0503030101060003" pitchFamily="34" charset="-52"/>
                <a:cs typeface="Raleway ExtraBold"/>
              </a:rPr>
              <a:t>Platfor</a:t>
            </a:r>
            <a:r>
              <a:rPr sz="1200" spc="0" dirty="0">
                <a:solidFill>
                  <a:srgbClr val="464E50"/>
                </a:solidFill>
                <a:latin typeface="Raleway" panose="020B0503030101060003" pitchFamily="34" charset="-52"/>
                <a:cs typeface="Raleway ExtraBold"/>
              </a:rPr>
              <a:t>m</a:t>
            </a:r>
            <a:r>
              <a:rPr sz="1200" spc="112" dirty="0">
                <a:solidFill>
                  <a:srgbClr val="464E50"/>
                </a:solidFill>
                <a:latin typeface="Raleway" panose="020B0503030101060003" pitchFamily="34" charset="-52"/>
                <a:cs typeface="Raleway ExtraBold"/>
              </a:rPr>
              <a:t> </a:t>
            </a:r>
            <a:r>
              <a:rPr sz="1200" spc="-50" dirty="0">
                <a:solidFill>
                  <a:srgbClr val="464E50"/>
                </a:solidFill>
                <a:latin typeface="Raleway" panose="020B0503030101060003" pitchFamily="34" charset="-52"/>
                <a:cs typeface="Raleway ExtraBold"/>
              </a:rPr>
              <a:t>fo</a:t>
            </a:r>
            <a:r>
              <a:rPr sz="1200" spc="0" dirty="0">
                <a:solidFill>
                  <a:srgbClr val="464E50"/>
                </a:solidFill>
                <a:latin typeface="Raleway" panose="020B0503030101060003" pitchFamily="34" charset="-52"/>
                <a:cs typeface="Raleway ExtraBold"/>
              </a:rPr>
              <a:t>r</a:t>
            </a:r>
            <a:r>
              <a:rPr sz="1200" spc="-34" dirty="0">
                <a:solidFill>
                  <a:srgbClr val="464E50"/>
                </a:solidFill>
                <a:latin typeface="Raleway" panose="020B0503030101060003" pitchFamily="34" charset="-52"/>
                <a:cs typeface="Raleway ExtraBold"/>
              </a:rPr>
              <a:t> </a:t>
            </a:r>
            <a:r>
              <a:rPr sz="1200" spc="-50" dirty="0">
                <a:solidFill>
                  <a:srgbClr val="464E50"/>
                </a:solidFill>
                <a:latin typeface="Raleway" panose="020B0503030101060003" pitchFamily="34" charset="-52"/>
                <a:cs typeface="Raleway ExtraBold"/>
              </a:rPr>
              <a:t>SAP</a:t>
            </a:r>
            <a:r>
              <a:rPr sz="900" spc="162" baseline="50547" dirty="0">
                <a:solidFill>
                  <a:srgbClr val="464E50"/>
                </a:solidFill>
                <a:latin typeface="Brady Bunch Remastered"/>
                <a:cs typeface="Brady Bunch Remastered"/>
              </a:rPr>
              <a:t>®</a:t>
            </a:r>
            <a:endParaRPr sz="600" dirty="0">
              <a:latin typeface="Brady Bunch Remastered"/>
              <a:cs typeface="Brady Bunch Remastered"/>
            </a:endParaRPr>
          </a:p>
          <a:p>
            <a:pPr marL="278844" marR="292038" algn="ctr">
              <a:lnSpc>
                <a:spcPct val="97833"/>
              </a:lnSpc>
              <a:spcBef>
                <a:spcPts val="153"/>
              </a:spcBef>
            </a:pPr>
            <a:r>
              <a:rPr sz="750" spc="-2" dirty="0">
                <a:solidFill>
                  <a:srgbClr val="464E50"/>
                </a:solidFill>
                <a:latin typeface="Raleway SemiBold" panose="020B0703030101060003" pitchFamily="34" charset="-52"/>
                <a:cs typeface="Raleway ExtraBold"/>
              </a:rPr>
              <a:t>Real time monitoring solution to detect and notify the right person</a:t>
            </a:r>
            <a:endParaRPr sz="750" dirty="0">
              <a:latin typeface="Raleway SemiBold" panose="020B0703030101060003" pitchFamily="34" charset="-52"/>
              <a:cs typeface="Raleway ExtraBold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241766" y="1021703"/>
            <a:ext cx="825548" cy="206435"/>
          </a:xfrm>
          <a:prstGeom prst="rect">
            <a:avLst/>
          </a:prstGeom>
        </p:spPr>
        <p:txBody>
          <a:bodyPr wrap="square" lIns="0" tIns="1905" rIns="0" bIns="0" rtlCol="0">
            <a:noAutofit/>
          </a:bodyPr>
          <a:lstStyle/>
          <a:p>
            <a:pPr marL="12700">
              <a:lnSpc>
                <a:spcPct val="97833"/>
              </a:lnSpc>
            </a:pPr>
            <a:r>
              <a:rPr sz="650" b="1" spc="-4" dirty="0">
                <a:solidFill>
                  <a:srgbClr val="1D1A16"/>
                </a:solidFill>
                <a:latin typeface="Raleway" panose="020B0503030101060003" pitchFamily="34" charset="-52"/>
                <a:cs typeface="Raleway ExtraBold"/>
              </a:rPr>
              <a:t>Over 250</a:t>
            </a:r>
            <a:endParaRPr sz="650" dirty="0">
              <a:latin typeface="Raleway" panose="020B0503030101060003" pitchFamily="34" charset="-52"/>
              <a:cs typeface="Raleway ExtraBold"/>
            </a:endParaRPr>
          </a:p>
          <a:p>
            <a:pPr marL="12700">
              <a:lnSpc>
                <a:spcPct val="97833"/>
              </a:lnSpc>
              <a:spcBef>
                <a:spcPts val="5"/>
              </a:spcBef>
            </a:pPr>
            <a:r>
              <a:rPr sz="650" b="1" dirty="0">
                <a:solidFill>
                  <a:srgbClr val="1D1A16"/>
                </a:solidFill>
                <a:latin typeface="Raleway" panose="020B0503030101060003" pitchFamily="34" charset="-52"/>
                <a:cs typeface="Raleway ExtraBold"/>
              </a:rPr>
              <a:t>out</a:t>
            </a:r>
            <a:r>
              <a:rPr sz="650" b="1" spc="-33" dirty="0">
                <a:solidFill>
                  <a:srgbClr val="1D1A16"/>
                </a:solidFill>
                <a:latin typeface="Raleway" panose="020B0503030101060003" pitchFamily="34" charset="-52"/>
                <a:cs typeface="Raleway ExtraBold"/>
              </a:rPr>
              <a:t> </a:t>
            </a:r>
            <a:r>
              <a:rPr sz="650" b="1" spc="-4" dirty="0">
                <a:solidFill>
                  <a:srgbClr val="1D1A16"/>
                </a:solidFill>
                <a:latin typeface="Raleway" panose="020B0503030101060003" pitchFamily="34" charset="-52"/>
                <a:cs typeface="Raleway ExtraBold"/>
              </a:rPr>
              <a:t>o</a:t>
            </a:r>
            <a:r>
              <a:rPr sz="650" b="1" spc="0" dirty="0">
                <a:solidFill>
                  <a:srgbClr val="1D1A16"/>
                </a:solidFill>
                <a:latin typeface="Raleway" panose="020B0503030101060003" pitchFamily="34" charset="-52"/>
                <a:cs typeface="Raleway ExtraBold"/>
              </a:rPr>
              <a:t>f</a:t>
            </a:r>
            <a:r>
              <a:rPr sz="650" b="1" spc="-35" dirty="0">
                <a:solidFill>
                  <a:srgbClr val="1D1A16"/>
                </a:solidFill>
                <a:latin typeface="Raleway" panose="020B0503030101060003" pitchFamily="34" charset="-52"/>
                <a:cs typeface="Raleway ExtraBold"/>
              </a:rPr>
              <a:t> </a:t>
            </a:r>
            <a:r>
              <a:rPr sz="650" b="1" spc="0" dirty="0">
                <a:solidFill>
                  <a:srgbClr val="1D1A16"/>
                </a:solidFill>
                <a:latin typeface="Raleway" panose="020B0503030101060003" pitchFamily="34" charset="-52"/>
                <a:cs typeface="Raleway ExtraBold"/>
              </a:rPr>
              <a:t>the</a:t>
            </a:r>
            <a:r>
              <a:rPr sz="650" b="1" spc="4" dirty="0">
                <a:solidFill>
                  <a:srgbClr val="1D1A16"/>
                </a:solidFill>
                <a:latin typeface="Raleway" panose="020B0503030101060003" pitchFamily="34" charset="-52"/>
                <a:cs typeface="Raleway ExtraBold"/>
              </a:rPr>
              <a:t> </a:t>
            </a:r>
            <a:r>
              <a:rPr sz="650" b="1" spc="0" dirty="0">
                <a:solidFill>
                  <a:srgbClr val="1D1A16"/>
                </a:solidFill>
                <a:latin typeface="Raleway" panose="020B0503030101060003" pitchFamily="34" charset="-52"/>
                <a:cs typeface="Raleway ExtraBold"/>
              </a:rPr>
              <a:t>b</a:t>
            </a:r>
            <a:r>
              <a:rPr sz="650" b="1" spc="-14" dirty="0">
                <a:solidFill>
                  <a:srgbClr val="1D1A16"/>
                </a:solidFill>
                <a:latin typeface="Raleway" panose="020B0503030101060003" pitchFamily="34" charset="-52"/>
                <a:cs typeface="Raleway ExtraBold"/>
              </a:rPr>
              <a:t>o</a:t>
            </a:r>
            <a:r>
              <a:rPr sz="650" b="1" spc="0" dirty="0">
                <a:solidFill>
                  <a:srgbClr val="1D1A16"/>
                </a:solidFill>
                <a:latin typeface="Raleway" panose="020B0503030101060003" pitchFamily="34" charset="-52"/>
                <a:cs typeface="Raleway ExtraBold"/>
              </a:rPr>
              <a:t>x</a:t>
            </a:r>
            <a:r>
              <a:rPr sz="650" b="1" spc="-8" dirty="0">
                <a:solidFill>
                  <a:srgbClr val="1D1A16"/>
                </a:solidFill>
                <a:latin typeface="Raleway" panose="020B0503030101060003" pitchFamily="34" charset="-52"/>
                <a:cs typeface="Raleway ExtraBold"/>
              </a:rPr>
              <a:t> </a:t>
            </a:r>
            <a:r>
              <a:rPr sz="650" b="1" spc="0" dirty="0">
                <a:solidFill>
                  <a:srgbClr val="1D1A16"/>
                </a:solidFill>
                <a:latin typeface="Raleway" panose="020B0503030101060003" pitchFamily="34" charset="-52"/>
                <a:cs typeface="Raleway ExtraBold"/>
              </a:rPr>
              <a:t>alerts</a:t>
            </a:r>
            <a:endParaRPr sz="650" dirty="0">
              <a:latin typeface="Raleway" panose="020B0503030101060003" pitchFamily="34" charset="-52"/>
              <a:cs typeface="Raleway ExtraBold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631485" y="1021703"/>
            <a:ext cx="781335" cy="206435"/>
          </a:xfrm>
          <a:prstGeom prst="rect">
            <a:avLst/>
          </a:prstGeom>
        </p:spPr>
        <p:txBody>
          <a:bodyPr wrap="square" lIns="0" tIns="1905" rIns="0" bIns="0" rtlCol="0">
            <a:noAutofit/>
          </a:bodyPr>
          <a:lstStyle/>
          <a:p>
            <a:pPr marL="12700" indent="3">
              <a:lnSpc>
                <a:spcPct val="98713"/>
              </a:lnSpc>
            </a:pPr>
            <a:r>
              <a:rPr sz="650" b="1" dirty="0">
                <a:solidFill>
                  <a:srgbClr val="1D1A16"/>
                </a:solidFill>
                <a:latin typeface="Raleway" panose="020B0503030101060003" pitchFamily="34" charset="-52"/>
                <a:cs typeface="Raleway ExtraBold"/>
              </a:rPr>
              <a:t>Finds</a:t>
            </a:r>
            <a:r>
              <a:rPr sz="650" b="1" spc="-27" dirty="0">
                <a:solidFill>
                  <a:srgbClr val="1D1A16"/>
                </a:solidFill>
                <a:latin typeface="Raleway" panose="020B0503030101060003" pitchFamily="34" charset="-52"/>
                <a:cs typeface="Raleway ExtraBold"/>
              </a:rPr>
              <a:t> </a:t>
            </a:r>
            <a:r>
              <a:rPr sz="650" b="1" spc="0" dirty="0">
                <a:solidFill>
                  <a:srgbClr val="1D1A16"/>
                </a:solidFill>
                <a:latin typeface="Raleway" panose="020B0503030101060003" pitchFamily="34" charset="-52"/>
                <a:cs typeface="Raleway ExtraBold"/>
              </a:rPr>
              <a:t>the</a:t>
            </a:r>
            <a:r>
              <a:rPr sz="650" b="1" spc="4" dirty="0">
                <a:solidFill>
                  <a:srgbClr val="1D1A16"/>
                </a:solidFill>
                <a:latin typeface="Raleway" panose="020B0503030101060003" pitchFamily="34" charset="-52"/>
                <a:cs typeface="Raleway ExtraBold"/>
              </a:rPr>
              <a:t> </a:t>
            </a:r>
            <a:r>
              <a:rPr sz="650" b="1" spc="0" dirty="0">
                <a:solidFill>
                  <a:srgbClr val="1D1A16"/>
                </a:solidFill>
                <a:latin typeface="Raleway" panose="020B0503030101060003" pitchFamily="34" charset="-52"/>
                <a:cs typeface="Raleway ExtraBold"/>
              </a:rPr>
              <a:t>unkn</a:t>
            </a:r>
            <a:r>
              <a:rPr sz="650" b="1" spc="-14" dirty="0">
                <a:solidFill>
                  <a:srgbClr val="1D1A16"/>
                </a:solidFill>
                <a:latin typeface="Raleway" panose="020B0503030101060003" pitchFamily="34" charset="-52"/>
                <a:cs typeface="Raleway ExtraBold"/>
              </a:rPr>
              <a:t>o</a:t>
            </a:r>
            <a:r>
              <a:rPr sz="650" b="1" spc="0" dirty="0">
                <a:solidFill>
                  <a:srgbClr val="1D1A16"/>
                </a:solidFill>
                <a:latin typeface="Raleway" panose="020B0503030101060003" pitchFamily="34" charset="-52"/>
                <a:cs typeface="Raleway ExtraBold"/>
              </a:rPr>
              <a:t>wn </a:t>
            </a:r>
            <a:r>
              <a:rPr sz="650" b="1" spc="-9" dirty="0">
                <a:solidFill>
                  <a:srgbClr val="1D1A16"/>
                </a:solidFill>
                <a:latin typeface="Raleway" panose="020B0503030101060003" pitchFamily="34" charset="-52"/>
                <a:cs typeface="Raleway ExtraBold"/>
              </a:rPr>
              <a:t>t</a:t>
            </a:r>
            <a:r>
              <a:rPr sz="650" b="1" spc="0" dirty="0">
                <a:solidFill>
                  <a:srgbClr val="1D1A16"/>
                </a:solidFill>
                <a:latin typeface="Raleway" panose="020B0503030101060003" pitchFamily="34" charset="-52"/>
                <a:cs typeface="Raleway ExtraBold"/>
              </a:rPr>
              <a:t>o</a:t>
            </a:r>
            <a:r>
              <a:rPr sz="650" b="1" spc="4" dirty="0">
                <a:solidFill>
                  <a:srgbClr val="1D1A16"/>
                </a:solidFill>
                <a:latin typeface="Raleway" panose="020B0503030101060003" pitchFamily="34" charset="-52"/>
                <a:cs typeface="Raleway ExtraBold"/>
              </a:rPr>
              <a:t> </a:t>
            </a:r>
            <a:r>
              <a:rPr sz="650" b="1" spc="-14" dirty="0">
                <a:solidFill>
                  <a:srgbClr val="1D1A16"/>
                </a:solidFill>
                <a:latin typeface="Raleway" panose="020B0503030101060003" pitchFamily="34" charset="-52"/>
                <a:cs typeface="Raleway ExtraBold"/>
              </a:rPr>
              <a:t>r</a:t>
            </a:r>
            <a:r>
              <a:rPr sz="650" b="1" spc="0" dirty="0">
                <a:solidFill>
                  <a:srgbClr val="1D1A16"/>
                </a:solidFill>
                <a:latin typeface="Raleway" panose="020B0503030101060003" pitchFamily="34" charset="-52"/>
                <a:cs typeface="Raleway ExtraBold"/>
              </a:rPr>
              <a:t>educe</a:t>
            </a:r>
            <a:r>
              <a:rPr sz="650" b="1" spc="4" dirty="0">
                <a:solidFill>
                  <a:srgbClr val="1D1A16"/>
                </a:solidFill>
                <a:latin typeface="Raleway" panose="020B0503030101060003" pitchFamily="34" charset="-52"/>
                <a:cs typeface="Raleway ExtraBold"/>
              </a:rPr>
              <a:t> </a:t>
            </a:r>
            <a:r>
              <a:rPr sz="650" b="1" spc="0" dirty="0">
                <a:solidFill>
                  <a:srgbClr val="1D1A16"/>
                </a:solidFill>
                <a:latin typeface="Raleway" panose="020B0503030101060003" pitchFamily="34" charset="-52"/>
                <a:cs typeface="Raleway ExtraBold"/>
              </a:rPr>
              <a:t>risks</a:t>
            </a:r>
            <a:endParaRPr sz="650" dirty="0">
              <a:latin typeface="Raleway" panose="020B0503030101060003" pitchFamily="34" charset="-52"/>
              <a:cs typeface="Raleway ExtraBold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962553" y="1062100"/>
            <a:ext cx="923717" cy="108673"/>
          </a:xfrm>
          <a:prstGeom prst="rect">
            <a:avLst/>
          </a:prstGeom>
        </p:spPr>
        <p:txBody>
          <a:bodyPr wrap="square" lIns="0" tIns="1905" rIns="0" bIns="0" rtlCol="0">
            <a:noAutofit/>
          </a:bodyPr>
          <a:lstStyle/>
          <a:p>
            <a:pPr marL="12700">
              <a:lnSpc>
                <a:spcPct val="97833"/>
              </a:lnSpc>
            </a:pPr>
            <a:r>
              <a:rPr sz="650" b="1" spc="-2" dirty="0">
                <a:solidFill>
                  <a:srgbClr val="1D1A16"/>
                </a:solidFill>
                <a:latin typeface="Raleway" panose="020B0503030101060003" pitchFamily="34" charset="-52"/>
                <a:cs typeface="Raleway ExtraBold"/>
              </a:rPr>
              <a:t>Saves time and money</a:t>
            </a:r>
            <a:endParaRPr sz="650" dirty="0">
              <a:latin typeface="Raleway" panose="020B0503030101060003" pitchFamily="34" charset="-52"/>
              <a:cs typeface="Raleway ExtraBold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991719" y="1452654"/>
            <a:ext cx="1882842" cy="114300"/>
          </a:xfrm>
          <a:prstGeom prst="rect">
            <a:avLst/>
          </a:prstGeom>
        </p:spPr>
        <p:txBody>
          <a:bodyPr wrap="square" lIns="0" tIns="635" rIns="0" bIns="0" rtlCol="0">
            <a:noAutofit/>
          </a:bodyPr>
          <a:lstStyle/>
          <a:p>
            <a:pPr marL="12700">
              <a:lnSpc>
                <a:spcPct val="97833"/>
              </a:lnSpc>
            </a:pPr>
            <a:r>
              <a:rPr sz="700" b="1" spc="-33" dirty="0">
                <a:solidFill>
                  <a:srgbClr val="4B4946"/>
                </a:solidFill>
                <a:latin typeface="Raleway" panose="020B0503030101060003" pitchFamily="34" charset="-52"/>
                <a:cs typeface="Raleway ExtraBold"/>
              </a:rPr>
              <a:t>V</a:t>
            </a:r>
            <a:r>
              <a:rPr sz="700" b="1" spc="0" dirty="0">
                <a:solidFill>
                  <a:srgbClr val="4B4946"/>
                </a:solidFill>
                <a:latin typeface="Raleway" panose="020B0503030101060003" pitchFamily="34" charset="-52"/>
                <a:cs typeface="Raleway ExtraBold"/>
              </a:rPr>
              <a:t>alidating</a:t>
            </a:r>
            <a:r>
              <a:rPr sz="700" b="1" spc="53" dirty="0">
                <a:solidFill>
                  <a:srgbClr val="4B4946"/>
                </a:solidFill>
                <a:latin typeface="Raleway" panose="020B0503030101060003" pitchFamily="34" charset="-52"/>
                <a:cs typeface="Raleway ExtraBold"/>
              </a:rPr>
              <a:t> </a:t>
            </a:r>
            <a:r>
              <a:rPr sz="700" b="1" spc="-14" dirty="0">
                <a:solidFill>
                  <a:srgbClr val="4B4946"/>
                </a:solidFill>
                <a:latin typeface="Raleway" panose="020B0503030101060003" pitchFamily="34" charset="-52"/>
                <a:cs typeface="Raleway ExtraBold"/>
              </a:rPr>
              <a:t>y</a:t>
            </a:r>
            <a:r>
              <a:rPr sz="700" b="1" spc="0" dirty="0">
                <a:solidFill>
                  <a:srgbClr val="4B4946"/>
                </a:solidFill>
                <a:latin typeface="Raleway" panose="020B0503030101060003" pitchFamily="34" charset="-52"/>
                <a:cs typeface="Raleway ExtraBold"/>
              </a:rPr>
              <a:t>our</a:t>
            </a:r>
            <a:r>
              <a:rPr sz="700" b="1" spc="-95" dirty="0">
                <a:solidFill>
                  <a:srgbClr val="4B4946"/>
                </a:solidFill>
                <a:latin typeface="Raleway" panose="020B0503030101060003" pitchFamily="34" charset="-52"/>
                <a:cs typeface="Raleway ExtraBold"/>
              </a:rPr>
              <a:t> </a:t>
            </a:r>
            <a:r>
              <a:rPr sz="700" b="1" spc="-25" dirty="0">
                <a:solidFill>
                  <a:srgbClr val="4B4946"/>
                </a:solidFill>
                <a:latin typeface="Raleway" panose="020B0503030101060003" pitchFamily="34" charset="-52"/>
                <a:cs typeface="Raleway ExtraBold"/>
              </a:rPr>
              <a:t>F</a:t>
            </a:r>
            <a:r>
              <a:rPr sz="700" b="1" spc="0" dirty="0">
                <a:solidFill>
                  <a:srgbClr val="4B4946"/>
                </a:solidFill>
                <a:latin typeface="Raleway" panose="020B0503030101060003" pitchFamily="34" charset="-52"/>
                <a:cs typeface="Raleway ExtraBold"/>
              </a:rPr>
              <a:t>raud</a:t>
            </a:r>
            <a:r>
              <a:rPr sz="700" b="1" spc="9" dirty="0">
                <a:solidFill>
                  <a:srgbClr val="4B4946"/>
                </a:solidFill>
                <a:latin typeface="Raleway" panose="020B0503030101060003" pitchFamily="34" charset="-52"/>
                <a:cs typeface="Raleway ExtraBold"/>
              </a:rPr>
              <a:t> </a:t>
            </a:r>
            <a:r>
              <a:rPr sz="700" b="1" spc="0" dirty="0">
                <a:solidFill>
                  <a:srgbClr val="4B4946"/>
                </a:solidFill>
                <a:latin typeface="Raleway" panose="020B0503030101060003" pitchFamily="34" charset="-52"/>
                <a:cs typeface="Raleway ExtraBold"/>
              </a:rPr>
              <a:t>Management</a:t>
            </a:r>
            <a:r>
              <a:rPr sz="700" b="1" spc="-200" dirty="0">
                <a:solidFill>
                  <a:srgbClr val="4B4946"/>
                </a:solidFill>
                <a:latin typeface="Raleway" panose="020B0503030101060003" pitchFamily="34" charset="-52"/>
                <a:cs typeface="Raleway ExtraBold"/>
              </a:rPr>
              <a:t> </a:t>
            </a:r>
            <a:r>
              <a:rPr sz="700" b="1" spc="0" dirty="0">
                <a:solidFill>
                  <a:srgbClr val="4B4946"/>
                </a:solidFill>
                <a:latin typeface="Raleway" panose="020B0503030101060003" pitchFamily="34" charset="-52"/>
                <a:cs typeface="Raleway ExtraBold"/>
              </a:rPr>
              <a:t>stra</a:t>
            </a:r>
            <a:r>
              <a:rPr sz="700" b="1" spc="-29" dirty="0">
                <a:solidFill>
                  <a:srgbClr val="4B4946"/>
                </a:solidFill>
                <a:latin typeface="Raleway" panose="020B0503030101060003" pitchFamily="34" charset="-52"/>
                <a:cs typeface="Raleway ExtraBold"/>
              </a:rPr>
              <a:t>t</a:t>
            </a:r>
            <a:r>
              <a:rPr sz="700" b="1" spc="0" dirty="0">
                <a:solidFill>
                  <a:srgbClr val="4B4946"/>
                </a:solidFill>
                <a:latin typeface="Raleway" panose="020B0503030101060003" pitchFamily="34" charset="-52"/>
                <a:cs typeface="Raleway ExtraBold"/>
              </a:rPr>
              <a:t>egy</a:t>
            </a:r>
            <a:endParaRPr sz="700" dirty="0">
              <a:latin typeface="Raleway" panose="020B0503030101060003" pitchFamily="34" charset="-52"/>
              <a:cs typeface="Raleway ExtraBold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57477" y="1945217"/>
            <a:ext cx="763751" cy="211851"/>
          </a:xfrm>
          <a:prstGeom prst="rect">
            <a:avLst/>
          </a:prstGeom>
        </p:spPr>
        <p:txBody>
          <a:bodyPr wrap="square" lIns="0" tIns="3810" rIns="0" bIns="0" rtlCol="0">
            <a:noAutofit/>
          </a:bodyPr>
          <a:lstStyle/>
          <a:p>
            <a:pPr marL="12700">
              <a:lnSpc>
                <a:spcPct val="101648"/>
              </a:lnSpc>
            </a:pPr>
            <a:r>
              <a:rPr sz="700" b="1" dirty="0">
                <a:solidFill>
                  <a:srgbClr val="1D1A16"/>
                </a:solidFill>
                <a:latin typeface="Raleway" panose="020B0503030101060003" pitchFamily="34" charset="-52"/>
                <a:cs typeface="Raleway ExtraBold"/>
              </a:rPr>
              <a:t>PROCUREMENT MAN</a:t>
            </a:r>
            <a:r>
              <a:rPr sz="700" b="1" spc="-19" dirty="0">
                <a:solidFill>
                  <a:srgbClr val="1D1A16"/>
                </a:solidFill>
                <a:latin typeface="Raleway" panose="020B0503030101060003" pitchFamily="34" charset="-52"/>
                <a:cs typeface="Raleway ExtraBold"/>
              </a:rPr>
              <a:t>A</a:t>
            </a:r>
            <a:r>
              <a:rPr sz="700" b="1" spc="0" dirty="0">
                <a:solidFill>
                  <a:srgbClr val="1D1A16"/>
                </a:solidFill>
                <a:latin typeface="Raleway" panose="020B0503030101060003" pitchFamily="34" charset="-52"/>
                <a:cs typeface="Raleway ExtraBold"/>
              </a:rPr>
              <a:t>GEMENT</a:t>
            </a:r>
            <a:endParaRPr sz="700" dirty="0">
              <a:latin typeface="Raleway" panose="020B0503030101060003" pitchFamily="34" charset="-52"/>
              <a:cs typeface="Raleway ExtraBold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699478" y="1945217"/>
            <a:ext cx="770672" cy="211851"/>
          </a:xfrm>
          <a:prstGeom prst="rect">
            <a:avLst/>
          </a:prstGeom>
        </p:spPr>
        <p:txBody>
          <a:bodyPr wrap="square" lIns="0" tIns="3810" rIns="0" bIns="0" rtlCol="0">
            <a:noAutofit/>
          </a:bodyPr>
          <a:lstStyle/>
          <a:p>
            <a:pPr marL="12700">
              <a:lnSpc>
                <a:spcPct val="101648"/>
              </a:lnSpc>
            </a:pPr>
            <a:r>
              <a:rPr sz="700" b="1" dirty="0">
                <a:solidFill>
                  <a:srgbClr val="1D1A16"/>
                </a:solidFill>
                <a:latin typeface="Raleway" panose="020B0503030101060003" pitchFamily="34" charset="-52"/>
                <a:cs typeface="Raleway ExtraBold"/>
              </a:rPr>
              <a:t>S</a:t>
            </a:r>
            <a:r>
              <a:rPr sz="700" b="1" spc="-25" dirty="0">
                <a:solidFill>
                  <a:srgbClr val="1D1A16"/>
                </a:solidFill>
                <a:latin typeface="Raleway" panose="020B0503030101060003" pitchFamily="34" charset="-52"/>
                <a:cs typeface="Raleway ExtraBold"/>
              </a:rPr>
              <a:t>T</a:t>
            </a:r>
            <a:r>
              <a:rPr sz="700" b="1" spc="0" dirty="0">
                <a:solidFill>
                  <a:srgbClr val="1D1A16"/>
                </a:solidFill>
                <a:latin typeface="Raleway" panose="020B0503030101060003" pitchFamily="34" charset="-52"/>
                <a:cs typeface="Raleway ExtraBold"/>
              </a:rPr>
              <a:t>OCK MAN</a:t>
            </a:r>
            <a:r>
              <a:rPr sz="700" b="1" spc="-19" dirty="0">
                <a:solidFill>
                  <a:srgbClr val="1D1A16"/>
                </a:solidFill>
                <a:latin typeface="Raleway" panose="020B0503030101060003" pitchFamily="34" charset="-52"/>
                <a:cs typeface="Raleway ExtraBold"/>
              </a:rPr>
              <a:t>A</a:t>
            </a:r>
            <a:r>
              <a:rPr sz="700" b="1" spc="0" dirty="0">
                <a:solidFill>
                  <a:srgbClr val="1D1A16"/>
                </a:solidFill>
                <a:latin typeface="Raleway" panose="020B0503030101060003" pitchFamily="34" charset="-52"/>
                <a:cs typeface="Raleway ExtraBold"/>
              </a:rPr>
              <a:t>GEMENT</a:t>
            </a:r>
            <a:endParaRPr sz="700" dirty="0">
              <a:latin typeface="Raleway" panose="020B0503030101060003" pitchFamily="34" charset="-52"/>
              <a:cs typeface="Raleway ExtraBold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758662" y="1945217"/>
            <a:ext cx="591690" cy="211851"/>
          </a:xfrm>
          <a:prstGeom prst="rect">
            <a:avLst/>
          </a:prstGeom>
        </p:spPr>
        <p:txBody>
          <a:bodyPr wrap="square" lIns="0" tIns="3810" rIns="0" bIns="0" rtlCol="0">
            <a:noAutofit/>
          </a:bodyPr>
          <a:lstStyle/>
          <a:p>
            <a:pPr marL="12700" indent="3">
              <a:lnSpc>
                <a:spcPct val="101648"/>
              </a:lnSpc>
            </a:pPr>
            <a:r>
              <a:rPr sz="700" b="1" spc="-9" dirty="0">
                <a:solidFill>
                  <a:srgbClr val="1D1A16"/>
                </a:solidFill>
                <a:latin typeface="Raleway" panose="020B0503030101060003" pitchFamily="34" charset="-52"/>
                <a:cs typeface="Raleway ExtraBold"/>
              </a:rPr>
              <a:t>S</a:t>
            </a:r>
            <a:r>
              <a:rPr sz="700" b="1" spc="0" dirty="0">
                <a:solidFill>
                  <a:srgbClr val="1D1A16"/>
                </a:solidFill>
                <a:latin typeface="Raleway" panose="020B0503030101060003" pitchFamily="34" charset="-52"/>
                <a:cs typeface="Raleway ExtraBold"/>
              </a:rPr>
              <a:t>AL</a:t>
            </a:r>
            <a:r>
              <a:rPr sz="700" b="1" spc="-9" dirty="0">
                <a:solidFill>
                  <a:srgbClr val="1D1A16"/>
                </a:solidFill>
                <a:latin typeface="Raleway" panose="020B0503030101060003" pitchFamily="34" charset="-52"/>
                <a:cs typeface="Raleway ExtraBold"/>
              </a:rPr>
              <a:t>E</a:t>
            </a:r>
            <a:r>
              <a:rPr sz="700" b="1" spc="0" dirty="0">
                <a:solidFill>
                  <a:srgbClr val="1D1A16"/>
                </a:solidFill>
                <a:latin typeface="Raleway" panose="020B0503030101060003" pitchFamily="34" charset="-52"/>
                <a:cs typeface="Raleway ExtraBold"/>
              </a:rPr>
              <a:t>S &amp; </a:t>
            </a:r>
            <a:r>
              <a:rPr sz="700" b="1" spc="-29" dirty="0">
                <a:solidFill>
                  <a:srgbClr val="1D1A16"/>
                </a:solidFill>
                <a:latin typeface="Raleway" panose="020B0503030101060003" pitchFamily="34" charset="-52"/>
                <a:cs typeface="Raleway ExtraBold"/>
              </a:rPr>
              <a:t>L</a:t>
            </a:r>
            <a:r>
              <a:rPr sz="700" b="1" spc="0" dirty="0">
                <a:solidFill>
                  <a:srgbClr val="1D1A16"/>
                </a:solidFill>
                <a:latin typeface="Raleway" panose="020B0503030101060003" pitchFamily="34" charset="-52"/>
                <a:cs typeface="Raleway ExtraBold"/>
              </a:rPr>
              <a:t>OGISTICS</a:t>
            </a:r>
            <a:endParaRPr sz="700" dirty="0">
              <a:latin typeface="Raleway" panose="020B0503030101060003" pitchFamily="34" charset="-52"/>
              <a:cs typeface="Raleway ExtraBold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835866" y="1945217"/>
            <a:ext cx="691684" cy="211851"/>
          </a:xfrm>
          <a:prstGeom prst="rect">
            <a:avLst/>
          </a:prstGeom>
        </p:spPr>
        <p:txBody>
          <a:bodyPr wrap="square" lIns="0" tIns="3810" rIns="0" bIns="0" rtlCol="0">
            <a:noAutofit/>
          </a:bodyPr>
          <a:lstStyle/>
          <a:p>
            <a:pPr marL="12700">
              <a:lnSpc>
                <a:spcPct val="101648"/>
              </a:lnSpc>
            </a:pPr>
            <a:r>
              <a:rPr sz="700" b="1" dirty="0">
                <a:solidFill>
                  <a:srgbClr val="1D1A16"/>
                </a:solidFill>
                <a:latin typeface="Raleway" panose="020B0503030101060003" pitchFamily="34" charset="-52"/>
                <a:cs typeface="Raleway ExtraBold"/>
              </a:rPr>
              <a:t>FINANCIAL </a:t>
            </a:r>
            <a:r>
              <a:rPr sz="700" b="1" spc="-19" dirty="0">
                <a:solidFill>
                  <a:srgbClr val="1D1A16"/>
                </a:solidFill>
                <a:latin typeface="Raleway" panose="020B0503030101060003" pitchFamily="34" charset="-52"/>
                <a:cs typeface="Raleway ExtraBold"/>
              </a:rPr>
              <a:t>A</a:t>
            </a:r>
            <a:r>
              <a:rPr sz="700" b="1" spc="0" dirty="0">
                <a:solidFill>
                  <a:srgbClr val="1D1A16"/>
                </a:solidFill>
                <a:latin typeface="Raleway" panose="020B0503030101060003" pitchFamily="34" charset="-52"/>
                <a:cs typeface="Raleway ExtraBold"/>
              </a:rPr>
              <a:t>CCOUNTING</a:t>
            </a:r>
            <a:endParaRPr sz="700" dirty="0">
              <a:latin typeface="Raleway" panose="020B0503030101060003" pitchFamily="34" charset="-52"/>
              <a:cs typeface="Raleway ExtraBold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029319" y="1990037"/>
            <a:ext cx="406500" cy="98196"/>
          </a:xfrm>
          <a:prstGeom prst="rect">
            <a:avLst/>
          </a:prstGeom>
        </p:spPr>
        <p:txBody>
          <a:bodyPr wrap="square" lIns="0" tIns="5080" rIns="0" bIns="0" rtlCol="0">
            <a:noAutofit/>
          </a:bodyPr>
          <a:lstStyle/>
          <a:p>
            <a:pPr marL="12700">
              <a:lnSpc>
                <a:spcPct val="97833"/>
              </a:lnSpc>
            </a:pPr>
            <a:r>
              <a:rPr sz="550" b="1" dirty="0">
                <a:solidFill>
                  <a:srgbClr val="1D1A16"/>
                </a:solidFill>
                <a:latin typeface="Raleway" panose="020B0503030101060003" pitchFamily="34" charset="-52"/>
                <a:cs typeface="Raleway ExtraBold"/>
              </a:rPr>
              <a:t>and</a:t>
            </a:r>
            <a:r>
              <a:rPr sz="550" b="1" spc="9" dirty="0">
                <a:solidFill>
                  <a:srgbClr val="1D1A16"/>
                </a:solidFill>
                <a:latin typeface="Raleway" panose="020B0503030101060003" pitchFamily="34" charset="-52"/>
                <a:cs typeface="Raleway ExtraBold"/>
              </a:rPr>
              <a:t> </a:t>
            </a:r>
            <a:r>
              <a:rPr sz="550" b="1" spc="0" dirty="0">
                <a:solidFill>
                  <a:srgbClr val="1D1A16"/>
                </a:solidFill>
                <a:latin typeface="Raleway" panose="020B0503030101060003" pitchFamily="34" charset="-52"/>
                <a:cs typeface="Raleway ExtraBold"/>
              </a:rPr>
              <a:t>mo</a:t>
            </a:r>
            <a:r>
              <a:rPr sz="550" b="1" spc="-14" dirty="0">
                <a:solidFill>
                  <a:srgbClr val="1D1A16"/>
                </a:solidFill>
                <a:latin typeface="Raleway" panose="020B0503030101060003" pitchFamily="34" charset="-52"/>
                <a:cs typeface="Raleway ExtraBold"/>
              </a:rPr>
              <a:t>r</a:t>
            </a:r>
            <a:r>
              <a:rPr sz="550" b="1" spc="0" dirty="0">
                <a:solidFill>
                  <a:srgbClr val="1D1A16"/>
                </a:solidFill>
                <a:latin typeface="Raleway" panose="020B0503030101060003" pitchFamily="34" charset="-52"/>
                <a:cs typeface="Raleway ExtraBold"/>
              </a:rPr>
              <a:t>e...</a:t>
            </a:r>
            <a:endParaRPr sz="550" dirty="0">
              <a:latin typeface="Raleway" panose="020B0503030101060003" pitchFamily="34" charset="-52"/>
              <a:cs typeface="Raleway ExtraBold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63803" y="2258414"/>
            <a:ext cx="1015747" cy="809914"/>
          </a:xfrm>
          <a:prstGeom prst="rect">
            <a:avLst/>
          </a:prstGeom>
        </p:spPr>
        <p:txBody>
          <a:bodyPr wrap="square" lIns="0" tIns="5080" rIns="0" bIns="0" rtlCol="0">
            <a:noAutofit/>
          </a:bodyPr>
          <a:lstStyle/>
          <a:p>
            <a:pPr marL="12717">
              <a:lnSpc>
                <a:spcPct val="97833"/>
              </a:lnSpc>
            </a:pPr>
            <a:r>
              <a:rPr sz="650" spc="-2" dirty="0">
                <a:latin typeface="Raleway" panose="020B0503030101060003" pitchFamily="34" charset="-52"/>
                <a:cs typeface="Raleway ExtraBold"/>
              </a:rPr>
              <a:t>Self Approved POs/PRs</a:t>
            </a:r>
            <a:endParaRPr sz="650" dirty="0">
              <a:latin typeface="Raleway" panose="020B0503030101060003" pitchFamily="34" charset="-52"/>
              <a:cs typeface="Raleway ExtraBold"/>
            </a:endParaRPr>
          </a:p>
          <a:p>
            <a:pPr marL="12707" marR="169297" indent="0">
              <a:lnSpc>
                <a:spcPts val="763"/>
              </a:lnSpc>
              <a:spcBef>
                <a:spcPts val="405"/>
              </a:spcBef>
            </a:pPr>
            <a:r>
              <a:rPr sz="650" spc="-4" dirty="0">
                <a:latin typeface="Raleway" panose="020B0503030101060003" pitchFamily="34" charset="-52"/>
                <a:cs typeface="Raleway ExtraBold"/>
              </a:rPr>
              <a:t>U</a:t>
            </a:r>
            <a:r>
              <a:rPr sz="650" spc="0" dirty="0">
                <a:latin typeface="Raleway" panose="020B0503030101060003" pitchFamily="34" charset="-52"/>
                <a:cs typeface="Raleway ExtraBold"/>
              </a:rPr>
              <a:t>pdates</a:t>
            </a:r>
            <a:r>
              <a:rPr sz="650" spc="9" dirty="0">
                <a:latin typeface="Raleway" panose="020B0503030101060003" pitchFamily="34" charset="-52"/>
                <a:cs typeface="Raleway ExtraBold"/>
              </a:rPr>
              <a:t> </a:t>
            </a:r>
            <a:r>
              <a:rPr sz="650" spc="0" dirty="0">
                <a:latin typeface="Raleway" panose="020B0503030101060003" pitchFamily="34" charset="-52"/>
                <a:cs typeface="Raleway ExtraBold"/>
              </a:rPr>
              <a:t>on</a:t>
            </a:r>
            <a:r>
              <a:rPr sz="650" spc="-19" dirty="0">
                <a:latin typeface="Raleway" panose="020B0503030101060003" pitchFamily="34" charset="-52"/>
                <a:cs typeface="Raleway ExtraBold"/>
              </a:rPr>
              <a:t> </a:t>
            </a:r>
            <a:r>
              <a:rPr sz="650" spc="-44" dirty="0">
                <a:latin typeface="Raleway" panose="020B0503030101060003" pitchFamily="34" charset="-52"/>
                <a:cs typeface="Raleway ExtraBold"/>
              </a:rPr>
              <a:t>V</a:t>
            </a:r>
            <a:r>
              <a:rPr sz="650" spc="0" dirty="0">
                <a:latin typeface="Raleway" panose="020B0503030101060003" pitchFamily="34" charset="-52"/>
                <a:cs typeface="Raleway ExtraBold"/>
              </a:rPr>
              <a:t>endor bank</a:t>
            </a:r>
            <a:r>
              <a:rPr sz="650" spc="9" dirty="0">
                <a:latin typeface="Raleway" panose="020B0503030101060003" pitchFamily="34" charset="-52"/>
                <a:cs typeface="Raleway ExtraBold"/>
              </a:rPr>
              <a:t> </a:t>
            </a:r>
            <a:r>
              <a:rPr sz="650" spc="0" dirty="0">
                <a:latin typeface="Raleway" panose="020B0503030101060003" pitchFamily="34" charset="-52"/>
                <a:cs typeface="Raleway ExtraBold"/>
              </a:rPr>
              <a:t>accounts</a:t>
            </a:r>
            <a:endParaRPr sz="650" dirty="0">
              <a:latin typeface="Raleway" panose="020B0503030101060003" pitchFamily="34" charset="-52"/>
              <a:cs typeface="Raleway ExtraBold"/>
            </a:endParaRPr>
          </a:p>
          <a:p>
            <a:pPr marL="12707">
              <a:lnSpc>
                <a:spcPct val="97833"/>
              </a:lnSpc>
              <a:spcBef>
                <a:spcPts val="408"/>
              </a:spcBef>
            </a:pPr>
            <a:r>
              <a:rPr sz="650" dirty="0">
                <a:latin typeface="Raleway" panose="020B0503030101060003" pitchFamily="34" charset="-52"/>
                <a:cs typeface="Raleway ExtraBold"/>
              </a:rPr>
              <a:t>Changing</a:t>
            </a:r>
            <a:r>
              <a:rPr sz="650" spc="9" dirty="0">
                <a:latin typeface="Raleway" panose="020B0503030101060003" pitchFamily="34" charset="-52"/>
                <a:cs typeface="Raleway ExtraBold"/>
              </a:rPr>
              <a:t> </a:t>
            </a:r>
            <a:r>
              <a:rPr sz="650" spc="0" dirty="0">
                <a:latin typeface="Raleway" panose="020B0503030101060003" pitchFamily="34" charset="-52"/>
                <a:cs typeface="Raleway ExtraBold"/>
              </a:rPr>
              <a:t>pu</a:t>
            </a:r>
            <a:r>
              <a:rPr sz="650" spc="-9" dirty="0">
                <a:latin typeface="Raleway" panose="020B0503030101060003" pitchFamily="34" charset="-52"/>
                <a:cs typeface="Raleway ExtraBold"/>
              </a:rPr>
              <a:t>r</a:t>
            </a:r>
            <a:r>
              <a:rPr sz="650" spc="0" dirty="0">
                <a:latin typeface="Raleway" panose="020B0503030101060003" pitchFamily="34" charset="-52"/>
                <a:cs typeface="Raleway ExtraBold"/>
              </a:rPr>
              <a:t>chasing</a:t>
            </a:r>
            <a:endParaRPr sz="650" dirty="0">
              <a:latin typeface="Raleway" panose="020B0503030101060003" pitchFamily="34" charset="-52"/>
              <a:cs typeface="Raleway ExtraBold"/>
            </a:endParaRPr>
          </a:p>
          <a:p>
            <a:pPr marL="12705">
              <a:lnSpc>
                <a:spcPct val="97833"/>
              </a:lnSpc>
              <a:spcBef>
                <a:spcPts val="35"/>
              </a:spcBef>
            </a:pPr>
            <a:r>
              <a:rPr sz="650" dirty="0">
                <a:latin typeface="Raleway" panose="020B0503030101060003" pitchFamily="34" charset="-52"/>
                <a:cs typeface="Raleway ExtraBold"/>
              </a:rPr>
              <a:t>Price</a:t>
            </a:r>
          </a:p>
          <a:p>
            <a:pPr marL="12700" marR="246917" indent="5">
              <a:lnSpc>
                <a:spcPts val="763"/>
              </a:lnSpc>
              <a:spcBef>
                <a:spcPts val="405"/>
              </a:spcBef>
            </a:pPr>
            <a:r>
              <a:rPr sz="650" spc="-4" dirty="0">
                <a:latin typeface="Raleway" panose="020B0503030101060003" pitchFamily="34" charset="-52"/>
                <a:cs typeface="Raleway ExtraBold"/>
              </a:rPr>
              <a:t>P</a:t>
            </a:r>
            <a:r>
              <a:rPr sz="650" spc="0" dirty="0">
                <a:latin typeface="Raleway" panose="020B0503030101060003" pitchFamily="34" charset="-52"/>
                <a:cs typeface="Raleway ExtraBold"/>
              </a:rPr>
              <a:t>os</a:t>
            </a:r>
            <a:r>
              <a:rPr sz="650" spc="-9" dirty="0">
                <a:latin typeface="Raleway" panose="020B0503030101060003" pitchFamily="34" charset="-52"/>
                <a:cs typeface="Raleway ExtraBold"/>
              </a:rPr>
              <a:t> </a:t>
            </a:r>
            <a:r>
              <a:rPr sz="650" spc="0" dirty="0">
                <a:latin typeface="Raleway" panose="020B0503030101060003" pitchFamily="34" charset="-52"/>
                <a:cs typeface="Raleway ExtraBold"/>
              </a:rPr>
              <a:t>with</a:t>
            </a:r>
            <a:r>
              <a:rPr sz="650" spc="9" dirty="0">
                <a:latin typeface="Raleway" panose="020B0503030101060003" pitchFamily="34" charset="-52"/>
                <a:cs typeface="Raleway ExtraBold"/>
              </a:rPr>
              <a:t> </a:t>
            </a:r>
            <a:r>
              <a:rPr sz="650" spc="0" dirty="0">
                <a:latin typeface="Raleway" panose="020B0503030101060003" pitchFamily="34" charset="-52"/>
                <a:cs typeface="Raleway ExtraBold"/>
              </a:rPr>
              <a:t>onetime </a:t>
            </a:r>
            <a:r>
              <a:rPr sz="650" spc="-10" dirty="0">
                <a:latin typeface="Raleway" panose="020B0503030101060003" pitchFamily="34" charset="-52"/>
                <a:cs typeface="Raleway ExtraBold"/>
              </a:rPr>
              <a:t>v</a:t>
            </a:r>
            <a:r>
              <a:rPr sz="650" spc="0" dirty="0">
                <a:latin typeface="Raleway" panose="020B0503030101060003" pitchFamily="34" charset="-52"/>
                <a:cs typeface="Raleway ExtraBold"/>
              </a:rPr>
              <a:t>endor</a:t>
            </a:r>
            <a:endParaRPr sz="650" dirty="0">
              <a:latin typeface="Raleway" panose="020B0503030101060003" pitchFamily="34" charset="-52"/>
              <a:cs typeface="Raleway ExtraBold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705820" y="2258414"/>
            <a:ext cx="925665" cy="762946"/>
          </a:xfrm>
          <a:prstGeom prst="rect">
            <a:avLst/>
          </a:prstGeom>
        </p:spPr>
        <p:txBody>
          <a:bodyPr wrap="square" lIns="0" tIns="5080" rIns="0" bIns="0" rtlCol="0">
            <a:noAutofit/>
          </a:bodyPr>
          <a:lstStyle/>
          <a:p>
            <a:pPr marL="12700" marR="46003">
              <a:lnSpc>
                <a:spcPts val="763"/>
              </a:lnSpc>
            </a:pPr>
            <a:r>
              <a:rPr sz="650" dirty="0">
                <a:latin typeface="Raleway" panose="020B0503030101060003" pitchFamily="34" charset="-52"/>
                <a:cs typeface="Raleway ExtraBold"/>
              </a:rPr>
              <a:t>High</a:t>
            </a:r>
            <a:r>
              <a:rPr sz="650" spc="9" dirty="0">
                <a:latin typeface="Raleway" panose="020B0503030101060003" pitchFamily="34" charset="-52"/>
                <a:cs typeface="Raleway ExtraBold"/>
              </a:rPr>
              <a:t> </a:t>
            </a:r>
            <a:r>
              <a:rPr sz="650" spc="0" dirty="0">
                <a:latin typeface="Raleway" panose="020B0503030101060003" pitchFamily="34" charset="-52"/>
                <a:cs typeface="Raleway ExtraBold"/>
              </a:rPr>
              <a:t>amount i</a:t>
            </a:r>
            <a:r>
              <a:rPr sz="650" spc="-4" dirty="0">
                <a:latin typeface="Raleway" panose="020B0503030101060003" pitchFamily="34" charset="-52"/>
                <a:cs typeface="Raleway ExtraBold"/>
              </a:rPr>
              <a:t>n</a:t>
            </a:r>
            <a:r>
              <a:rPr sz="650" spc="-9" dirty="0">
                <a:latin typeface="Raleway" panose="020B0503030101060003" pitchFamily="34" charset="-52"/>
                <a:cs typeface="Raleway ExtraBold"/>
              </a:rPr>
              <a:t>v</a:t>
            </a:r>
            <a:r>
              <a:rPr sz="650" spc="0" dirty="0">
                <a:latin typeface="Raleway" panose="020B0503030101060003" pitchFamily="34" charset="-52"/>
                <a:cs typeface="Raleway ExtraBold"/>
              </a:rPr>
              <a:t>entory</a:t>
            </a:r>
            <a:r>
              <a:rPr sz="650" spc="-34" dirty="0">
                <a:latin typeface="Raleway" panose="020B0503030101060003" pitchFamily="34" charset="-52"/>
                <a:cs typeface="Raleway ExtraBold"/>
              </a:rPr>
              <a:t> </a:t>
            </a:r>
            <a:r>
              <a:rPr sz="650" spc="-9" dirty="0">
                <a:latin typeface="Raleway" panose="020B0503030101060003" pitchFamily="34" charset="-52"/>
                <a:cs typeface="Raleway ExtraBold"/>
              </a:rPr>
              <a:t>v</a:t>
            </a:r>
            <a:r>
              <a:rPr sz="650" spc="0" dirty="0">
                <a:latin typeface="Raleway" panose="020B0503030101060003" pitchFamily="34" charset="-52"/>
                <a:cs typeface="Raleway ExtraBold"/>
              </a:rPr>
              <a:t>ariance</a:t>
            </a:r>
            <a:endParaRPr sz="650" dirty="0">
              <a:latin typeface="Raleway" panose="020B0503030101060003" pitchFamily="34" charset="-52"/>
              <a:cs typeface="Raleway ExtraBold"/>
            </a:endParaRPr>
          </a:p>
          <a:p>
            <a:pPr marL="12700">
              <a:lnSpc>
                <a:spcPts val="763"/>
              </a:lnSpc>
              <a:spcBef>
                <a:spcPts val="408"/>
              </a:spcBef>
            </a:pPr>
            <a:r>
              <a:rPr sz="650" dirty="0">
                <a:latin typeface="Raleway" panose="020B0503030101060003" pitchFamily="34" charset="-52"/>
                <a:cs typeface="Raleway ExtraBold"/>
              </a:rPr>
              <a:t>Suspicious</a:t>
            </a:r>
            <a:r>
              <a:rPr sz="650" spc="9" dirty="0">
                <a:latin typeface="Raleway" panose="020B0503030101060003" pitchFamily="34" charset="-52"/>
                <a:cs typeface="Raleway ExtraBold"/>
              </a:rPr>
              <a:t> </a:t>
            </a:r>
            <a:r>
              <a:rPr sz="650" spc="0" dirty="0">
                <a:latin typeface="Raleway" panose="020B0503030101060003" pitchFamily="34" charset="-52"/>
                <a:cs typeface="Raleway ExtraBold"/>
              </a:rPr>
              <a:t>Material m</a:t>
            </a:r>
            <a:r>
              <a:rPr sz="650" spc="-9" dirty="0">
                <a:latin typeface="Raleway" panose="020B0503030101060003" pitchFamily="34" charset="-52"/>
                <a:cs typeface="Raleway ExtraBold"/>
              </a:rPr>
              <a:t>ov</a:t>
            </a:r>
            <a:r>
              <a:rPr sz="650" spc="0" dirty="0">
                <a:latin typeface="Raleway" panose="020B0503030101060003" pitchFamily="34" charset="-52"/>
                <a:cs typeface="Raleway ExtraBold"/>
              </a:rPr>
              <a:t>ements</a:t>
            </a:r>
            <a:endParaRPr sz="650" dirty="0">
              <a:latin typeface="Raleway" panose="020B0503030101060003" pitchFamily="34" charset="-52"/>
              <a:cs typeface="Raleway ExtraBold"/>
            </a:endParaRPr>
          </a:p>
          <a:p>
            <a:pPr marL="12707" marR="222341" indent="-3">
              <a:lnSpc>
                <a:spcPts val="763"/>
              </a:lnSpc>
              <a:spcBef>
                <a:spcPts val="408"/>
              </a:spcBef>
            </a:pPr>
            <a:r>
              <a:rPr sz="650" dirty="0">
                <a:latin typeface="Raleway" panose="020B0503030101060003" pitchFamily="34" charset="-52"/>
                <a:cs typeface="Raleway ExtraBold"/>
              </a:rPr>
              <a:t>Inapp</a:t>
            </a:r>
            <a:r>
              <a:rPr sz="650" spc="-9" dirty="0">
                <a:latin typeface="Raleway" panose="020B0503030101060003" pitchFamily="34" charset="-52"/>
                <a:cs typeface="Raleway ExtraBold"/>
              </a:rPr>
              <a:t>r</a:t>
            </a:r>
            <a:r>
              <a:rPr sz="650" spc="0" dirty="0">
                <a:latin typeface="Raleway" panose="020B0503030101060003" pitchFamily="34" charset="-52"/>
                <a:cs typeface="Raleway ExtraBold"/>
              </a:rPr>
              <a:t>opriate Material co</a:t>
            </a:r>
            <a:r>
              <a:rPr sz="650" spc="-9" dirty="0">
                <a:latin typeface="Raleway" panose="020B0503030101060003" pitchFamily="34" charset="-52"/>
                <a:cs typeface="Raleway ExtraBold"/>
              </a:rPr>
              <a:t>nv</a:t>
            </a:r>
            <a:r>
              <a:rPr sz="650" spc="0" dirty="0">
                <a:latin typeface="Raleway" panose="020B0503030101060003" pitchFamily="34" charset="-52"/>
                <a:cs typeface="Raleway ExtraBold"/>
              </a:rPr>
              <a:t>ersions</a:t>
            </a:r>
            <a:endParaRPr sz="650" dirty="0">
              <a:latin typeface="Raleway" panose="020B0503030101060003" pitchFamily="34" charset="-52"/>
              <a:cs typeface="Raleway ExtraBol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764994" y="2258414"/>
            <a:ext cx="893714" cy="762943"/>
          </a:xfrm>
          <a:prstGeom prst="rect">
            <a:avLst/>
          </a:prstGeom>
        </p:spPr>
        <p:txBody>
          <a:bodyPr wrap="square" lIns="0" tIns="5080" rIns="0" bIns="0" rtlCol="0">
            <a:noAutofit/>
          </a:bodyPr>
          <a:lstStyle/>
          <a:p>
            <a:pPr marL="12715">
              <a:lnSpc>
                <a:spcPts val="763"/>
              </a:lnSpc>
            </a:pPr>
            <a:r>
              <a:rPr sz="650" dirty="0">
                <a:latin typeface="Raleway" panose="020B0503030101060003" pitchFamily="34" charset="-52"/>
                <a:cs typeface="Raleway ExtraBold"/>
              </a:rPr>
              <a:t>Duplicated discounts</a:t>
            </a:r>
            <a:r>
              <a:rPr sz="650" spc="9" dirty="0">
                <a:latin typeface="Raleway" panose="020B0503030101060003" pitchFamily="34" charset="-52"/>
                <a:cs typeface="Raleway ExtraBold"/>
              </a:rPr>
              <a:t> </a:t>
            </a:r>
            <a:r>
              <a:rPr sz="650" spc="0" dirty="0">
                <a:latin typeface="Raleway" panose="020B0503030101060003" pitchFamily="34" charset="-52"/>
                <a:cs typeface="Raleway ExtraBold"/>
              </a:rPr>
              <a:t>in</a:t>
            </a:r>
            <a:r>
              <a:rPr sz="650" spc="9" dirty="0">
                <a:latin typeface="Raleway" panose="020B0503030101060003" pitchFamily="34" charset="-52"/>
                <a:cs typeface="Raleway ExtraBold"/>
              </a:rPr>
              <a:t> </a:t>
            </a:r>
            <a:r>
              <a:rPr sz="650" spc="0" dirty="0">
                <a:latin typeface="Raleway" panose="020B0503030101060003" pitchFamily="34" charset="-52"/>
                <a:cs typeface="Raleway ExtraBold"/>
              </a:rPr>
              <a:t>Sales O</a:t>
            </a:r>
            <a:r>
              <a:rPr sz="650" spc="-9" dirty="0">
                <a:latin typeface="Raleway" panose="020B0503030101060003" pitchFamily="34" charset="-52"/>
                <a:cs typeface="Raleway ExtraBold"/>
              </a:rPr>
              <a:t>r</a:t>
            </a:r>
            <a:r>
              <a:rPr sz="650" spc="0" dirty="0">
                <a:latin typeface="Raleway" panose="020B0503030101060003" pitchFamily="34" charset="-52"/>
                <a:cs typeface="Raleway ExtraBold"/>
              </a:rPr>
              <a:t>ders</a:t>
            </a:r>
            <a:endParaRPr sz="650" dirty="0">
              <a:latin typeface="Raleway" panose="020B0503030101060003" pitchFamily="34" charset="-52"/>
              <a:cs typeface="Raleway ExtraBold"/>
            </a:endParaRPr>
          </a:p>
          <a:p>
            <a:pPr marL="12712" marR="11847" indent="2">
              <a:lnSpc>
                <a:spcPts val="763"/>
              </a:lnSpc>
              <a:spcBef>
                <a:spcPts val="408"/>
              </a:spcBef>
            </a:pPr>
            <a:r>
              <a:rPr sz="650" dirty="0">
                <a:latin typeface="Raleway" panose="020B0503030101060003" pitchFamily="34" charset="-52"/>
                <a:cs typeface="Raleway ExtraBold"/>
              </a:rPr>
              <a:t>E</a:t>
            </a:r>
            <a:r>
              <a:rPr sz="650" spc="-14" dirty="0">
                <a:latin typeface="Raleway" panose="020B0503030101060003" pitchFamily="34" charset="-52"/>
                <a:cs typeface="Raleway ExtraBold"/>
              </a:rPr>
              <a:t>x</a:t>
            </a:r>
            <a:r>
              <a:rPr sz="650" spc="0" dirty="0">
                <a:latin typeface="Raleway" panose="020B0503030101060003" pitchFamily="34" charset="-52"/>
                <a:cs typeface="Raleway ExtraBold"/>
              </a:rPr>
              <a:t>cessi</a:t>
            </a:r>
            <a:r>
              <a:rPr sz="650" spc="-14" dirty="0">
                <a:latin typeface="Raleway" panose="020B0503030101060003" pitchFamily="34" charset="-52"/>
                <a:cs typeface="Raleway ExtraBold"/>
              </a:rPr>
              <a:t>v</a:t>
            </a:r>
            <a:r>
              <a:rPr sz="650" spc="0" dirty="0">
                <a:latin typeface="Raleway" panose="020B0503030101060003" pitchFamily="34" charset="-52"/>
                <a:cs typeface="Raleway ExtraBold"/>
              </a:rPr>
              <a:t>e</a:t>
            </a:r>
            <a:r>
              <a:rPr sz="650" spc="9" dirty="0">
                <a:latin typeface="Raleway" panose="020B0503030101060003" pitchFamily="34" charset="-52"/>
                <a:cs typeface="Raleway ExtraBold"/>
              </a:rPr>
              <a:t> </a:t>
            </a:r>
            <a:r>
              <a:rPr sz="650" spc="0" dirty="0">
                <a:latin typeface="Raleway" panose="020B0503030101060003" pitchFamily="34" charset="-52"/>
                <a:cs typeface="Raleway ExtraBold"/>
              </a:rPr>
              <a:t>c</a:t>
            </a:r>
            <a:r>
              <a:rPr sz="650" spc="-9" dirty="0">
                <a:latin typeface="Raleway" panose="020B0503030101060003" pitchFamily="34" charset="-52"/>
                <a:cs typeface="Raleway ExtraBold"/>
              </a:rPr>
              <a:t>r</a:t>
            </a:r>
            <a:r>
              <a:rPr sz="650" spc="0" dirty="0">
                <a:latin typeface="Raleway" panose="020B0503030101060003" pitchFamily="34" charset="-52"/>
                <a:cs typeface="Raleway ExtraBold"/>
              </a:rPr>
              <a:t>edit memo</a:t>
            </a:r>
            <a:r>
              <a:rPr sz="650" spc="9" dirty="0">
                <a:latin typeface="Raleway" panose="020B0503030101060003" pitchFamily="34" charset="-52"/>
                <a:cs typeface="Raleway ExtraBold"/>
              </a:rPr>
              <a:t> </a:t>
            </a:r>
            <a:r>
              <a:rPr sz="650" spc="-9" dirty="0">
                <a:latin typeface="Raleway" panose="020B0503030101060003" pitchFamily="34" charset="-52"/>
                <a:cs typeface="Raleway ExtraBold"/>
              </a:rPr>
              <a:t>f</a:t>
            </a:r>
            <a:r>
              <a:rPr sz="650" spc="0" dirty="0">
                <a:latin typeface="Raleway" panose="020B0503030101060003" pitchFamily="34" charset="-52"/>
                <a:cs typeface="Raleway ExtraBold"/>
              </a:rPr>
              <a:t>or</a:t>
            </a:r>
            <a:r>
              <a:rPr sz="650" spc="-4" dirty="0">
                <a:latin typeface="Raleway" panose="020B0503030101060003" pitchFamily="34" charset="-52"/>
                <a:cs typeface="Raleway ExtraBold"/>
              </a:rPr>
              <a:t> </a:t>
            </a:r>
            <a:r>
              <a:rPr sz="650" spc="0" dirty="0">
                <a:latin typeface="Raleway" panose="020B0503030101060003" pitchFamily="34" charset="-52"/>
                <a:cs typeface="Raleway ExtraBold"/>
              </a:rPr>
              <a:t>a</a:t>
            </a:r>
            <a:r>
              <a:rPr sz="650" spc="9" dirty="0">
                <a:latin typeface="Raleway" panose="020B0503030101060003" pitchFamily="34" charset="-52"/>
                <a:cs typeface="Raleway ExtraBold"/>
              </a:rPr>
              <a:t> </a:t>
            </a:r>
            <a:r>
              <a:rPr sz="650" spc="0" dirty="0">
                <a:latin typeface="Raleway" panose="020B0503030101060003" pitchFamily="34" charset="-52"/>
                <a:cs typeface="Raleway ExtraBold"/>
              </a:rPr>
              <a:t>P</a:t>
            </a:r>
            <a:r>
              <a:rPr sz="650" spc="-14" dirty="0">
                <a:latin typeface="Raleway" panose="020B0503030101060003" pitchFamily="34" charset="-52"/>
                <a:cs typeface="Raleway ExtraBold"/>
              </a:rPr>
              <a:t>a</a:t>
            </a:r>
            <a:r>
              <a:rPr sz="650" spc="-9" dirty="0">
                <a:latin typeface="Raleway" panose="020B0503030101060003" pitchFamily="34" charset="-52"/>
                <a:cs typeface="Raleway ExtraBold"/>
              </a:rPr>
              <a:t>y</a:t>
            </a:r>
            <a:r>
              <a:rPr sz="650" spc="0" dirty="0">
                <a:latin typeface="Raleway" panose="020B0503030101060003" pitchFamily="34" charset="-52"/>
                <a:cs typeface="Raleway ExtraBold"/>
              </a:rPr>
              <a:t>er</a:t>
            </a:r>
            <a:endParaRPr sz="650" dirty="0">
              <a:latin typeface="Raleway" panose="020B0503030101060003" pitchFamily="34" charset="-52"/>
              <a:cs typeface="Raleway ExtraBold"/>
            </a:endParaRPr>
          </a:p>
          <a:p>
            <a:pPr marL="12700" marR="91871" indent="3">
              <a:lnSpc>
                <a:spcPts val="763"/>
              </a:lnSpc>
              <a:spcBef>
                <a:spcPts val="408"/>
              </a:spcBef>
            </a:pPr>
            <a:r>
              <a:rPr sz="650" spc="-4" dirty="0">
                <a:latin typeface="Raleway" panose="020B0503030101060003" pitchFamily="34" charset="-52"/>
                <a:cs typeface="Raleway ExtraBold"/>
              </a:rPr>
              <a:t>U</a:t>
            </a:r>
            <a:r>
              <a:rPr sz="650" spc="0" dirty="0">
                <a:latin typeface="Raleway" panose="020B0503030101060003" pitchFamily="34" charset="-52"/>
                <a:cs typeface="Raleway ExtraBold"/>
              </a:rPr>
              <a:t>pdate</a:t>
            </a:r>
            <a:r>
              <a:rPr sz="650" spc="9" dirty="0">
                <a:latin typeface="Raleway" panose="020B0503030101060003" pitchFamily="34" charset="-52"/>
                <a:cs typeface="Raleway ExtraBold"/>
              </a:rPr>
              <a:t> </a:t>
            </a:r>
            <a:r>
              <a:rPr sz="650" spc="0" dirty="0">
                <a:latin typeface="Raleway" panose="020B0503030101060003" pitchFamily="34" charset="-52"/>
                <a:cs typeface="Raleway ExtraBold"/>
              </a:rPr>
              <a:t>on p</a:t>
            </a:r>
            <a:r>
              <a:rPr sz="650" spc="-9" dirty="0">
                <a:latin typeface="Raleway" panose="020B0503030101060003" pitchFamily="34" charset="-52"/>
                <a:cs typeface="Raleway ExtraBold"/>
              </a:rPr>
              <a:t>a</a:t>
            </a:r>
            <a:r>
              <a:rPr sz="650" spc="0" dirty="0">
                <a:latin typeface="Raleway" panose="020B0503030101060003" pitchFamily="34" charset="-52"/>
                <a:cs typeface="Raleway ExtraBold"/>
              </a:rPr>
              <a:t>yment</a:t>
            </a:r>
            <a:r>
              <a:rPr sz="650" spc="-14" dirty="0">
                <a:latin typeface="Raleway" panose="020B0503030101060003" pitchFamily="34" charset="-52"/>
                <a:cs typeface="Raleway ExtraBold"/>
              </a:rPr>
              <a:t> </a:t>
            </a:r>
            <a:r>
              <a:rPr sz="650" spc="-69" dirty="0">
                <a:latin typeface="Raleway" panose="020B0503030101060003" pitchFamily="34" charset="-52"/>
                <a:cs typeface="Raleway ExtraBold"/>
              </a:rPr>
              <a:t>T</a:t>
            </a:r>
            <a:r>
              <a:rPr sz="650" spc="0" dirty="0">
                <a:latin typeface="Raleway" panose="020B0503030101060003" pitchFamily="34" charset="-52"/>
                <a:cs typeface="Raleway ExtraBold"/>
              </a:rPr>
              <a:t>erms</a:t>
            </a:r>
            <a:endParaRPr sz="650" dirty="0">
              <a:latin typeface="Raleway" panose="020B0503030101060003" pitchFamily="34" charset="-52"/>
              <a:cs typeface="Raleway ExtraBold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3842202" y="2258414"/>
            <a:ext cx="1043858" cy="809912"/>
          </a:xfrm>
          <a:prstGeom prst="rect">
            <a:avLst/>
          </a:prstGeom>
        </p:spPr>
        <p:txBody>
          <a:bodyPr wrap="square" lIns="0" tIns="5080" rIns="0" bIns="0" rtlCol="0">
            <a:noAutofit/>
          </a:bodyPr>
          <a:lstStyle/>
          <a:p>
            <a:pPr marL="12706" marR="39171">
              <a:lnSpc>
                <a:spcPts val="763"/>
              </a:lnSpc>
            </a:pPr>
            <a:r>
              <a:rPr sz="650" dirty="0">
                <a:latin typeface="Raleway" panose="020B0503030101060003" pitchFamily="34" charset="-52"/>
                <a:cs typeface="Raleway ExtraBold"/>
              </a:rPr>
              <a:t>Inacti</a:t>
            </a:r>
            <a:r>
              <a:rPr sz="650" spc="-9" dirty="0">
                <a:latin typeface="Raleway" panose="020B0503030101060003" pitchFamily="34" charset="-52"/>
                <a:cs typeface="Raleway ExtraBold"/>
              </a:rPr>
              <a:t>v</a:t>
            </a:r>
            <a:r>
              <a:rPr sz="650" spc="0" dirty="0">
                <a:latin typeface="Raleway" panose="020B0503030101060003" pitchFamily="34" charset="-52"/>
                <a:cs typeface="Raleway ExtraBold"/>
              </a:rPr>
              <a:t>e</a:t>
            </a:r>
            <a:r>
              <a:rPr sz="650" spc="-9" dirty="0">
                <a:latin typeface="Raleway" panose="020B0503030101060003" pitchFamily="34" charset="-52"/>
                <a:cs typeface="Raleway ExtraBold"/>
              </a:rPr>
              <a:t> v</a:t>
            </a:r>
            <a:r>
              <a:rPr sz="650" spc="0" dirty="0">
                <a:latin typeface="Raleway" panose="020B0503030101060003" pitchFamily="34" charset="-52"/>
                <a:cs typeface="Raleway ExtraBold"/>
              </a:rPr>
              <a:t>endor</a:t>
            </a:r>
            <a:r>
              <a:rPr sz="650" spc="-25" dirty="0">
                <a:latin typeface="Raleway" panose="020B0503030101060003" pitchFamily="34" charset="-52"/>
                <a:cs typeface="Raleway ExtraBold"/>
              </a:rPr>
              <a:t> </a:t>
            </a:r>
            <a:r>
              <a:rPr sz="650" spc="0" dirty="0">
                <a:latin typeface="Raleway" panose="020B0503030101060003" pitchFamily="34" charset="-52"/>
                <a:cs typeface="Raleway ExtraBold"/>
              </a:rPr>
              <a:t>with</a:t>
            </a:r>
            <a:r>
              <a:rPr sz="650" spc="9" dirty="0">
                <a:latin typeface="Raleway" panose="020B0503030101060003" pitchFamily="34" charset="-52"/>
                <a:cs typeface="Raleway ExtraBold"/>
              </a:rPr>
              <a:t> </a:t>
            </a:r>
            <a:r>
              <a:rPr sz="650" spc="0" dirty="0">
                <a:latin typeface="Raleway" panose="020B0503030101060003" pitchFamily="34" charset="-52"/>
                <a:cs typeface="Raleway ExtraBold"/>
              </a:rPr>
              <a:t>an open</a:t>
            </a:r>
            <a:r>
              <a:rPr sz="650" spc="9" dirty="0">
                <a:latin typeface="Raleway" panose="020B0503030101060003" pitchFamily="34" charset="-52"/>
                <a:cs typeface="Raleway ExtraBold"/>
              </a:rPr>
              <a:t> </a:t>
            </a:r>
            <a:r>
              <a:rPr sz="650" spc="0" dirty="0">
                <a:latin typeface="Raleway" panose="020B0503030101060003" pitchFamily="34" charset="-52"/>
                <a:cs typeface="Raleway ExtraBold"/>
              </a:rPr>
              <a:t>balance</a:t>
            </a:r>
            <a:endParaRPr sz="650" dirty="0">
              <a:latin typeface="Raleway" panose="020B0503030101060003" pitchFamily="34" charset="-52"/>
              <a:cs typeface="Raleway ExtraBold"/>
            </a:endParaRPr>
          </a:p>
          <a:p>
            <a:pPr marL="12706">
              <a:lnSpc>
                <a:spcPct val="97833"/>
              </a:lnSpc>
              <a:spcBef>
                <a:spcPts val="408"/>
              </a:spcBef>
            </a:pPr>
            <a:r>
              <a:rPr sz="650" dirty="0">
                <a:latin typeface="Raleway" panose="020B0503030101060003" pitchFamily="34" charset="-52"/>
                <a:cs typeface="Raleway ExtraBold"/>
              </a:rPr>
              <a:t>E</a:t>
            </a:r>
            <a:r>
              <a:rPr sz="650" spc="-14" dirty="0">
                <a:latin typeface="Raleway" panose="020B0503030101060003" pitchFamily="34" charset="-52"/>
                <a:cs typeface="Raleway ExtraBold"/>
              </a:rPr>
              <a:t>x</a:t>
            </a:r>
            <a:r>
              <a:rPr sz="650" spc="0" dirty="0">
                <a:latin typeface="Raleway" panose="020B0503030101060003" pitchFamily="34" charset="-52"/>
                <a:cs typeface="Raleway ExtraBold"/>
              </a:rPr>
              <a:t>ce</a:t>
            </a:r>
            <a:r>
              <a:rPr sz="650" spc="-9" dirty="0">
                <a:latin typeface="Raleway" panose="020B0503030101060003" pitchFamily="34" charset="-52"/>
                <a:cs typeface="Raleway ExtraBold"/>
              </a:rPr>
              <a:t>p</a:t>
            </a:r>
            <a:r>
              <a:rPr sz="650" spc="0" dirty="0">
                <a:latin typeface="Raleway" panose="020B0503030101060003" pitchFamily="34" charset="-52"/>
                <a:cs typeface="Raleway ExtraBold"/>
              </a:rPr>
              <a:t>tional</a:t>
            </a:r>
            <a:r>
              <a:rPr sz="650" spc="-9" dirty="0">
                <a:latin typeface="Raleway" panose="020B0503030101060003" pitchFamily="34" charset="-52"/>
                <a:cs typeface="Raleway ExtraBold"/>
              </a:rPr>
              <a:t> </a:t>
            </a:r>
            <a:r>
              <a:rPr sz="650" spc="0" dirty="0">
                <a:latin typeface="Raleway" panose="020B0503030101060003" pitchFamily="34" charset="-52"/>
                <a:cs typeface="Raleway ExtraBold"/>
              </a:rPr>
              <a:t>postings</a:t>
            </a:r>
            <a:r>
              <a:rPr sz="650" spc="9" dirty="0">
                <a:latin typeface="Raleway" panose="020B0503030101060003" pitchFamily="34" charset="-52"/>
                <a:cs typeface="Raleway ExtraBold"/>
              </a:rPr>
              <a:t> </a:t>
            </a:r>
            <a:r>
              <a:rPr sz="650" spc="-9" dirty="0">
                <a:latin typeface="Raleway" panose="020B0503030101060003" pitchFamily="34" charset="-52"/>
                <a:cs typeface="Raleway ExtraBold"/>
              </a:rPr>
              <a:t>b</a:t>
            </a:r>
            <a:r>
              <a:rPr sz="650" spc="0" dirty="0">
                <a:latin typeface="Raleway" panose="020B0503030101060003" pitchFamily="34" charset="-52"/>
                <a:cs typeface="Raleway ExtraBold"/>
              </a:rPr>
              <a:t>y</a:t>
            </a:r>
            <a:endParaRPr sz="650" dirty="0">
              <a:latin typeface="Raleway" panose="020B0503030101060003" pitchFamily="34" charset="-52"/>
              <a:cs typeface="Raleway ExtraBold"/>
            </a:endParaRPr>
          </a:p>
          <a:p>
            <a:pPr marL="12700" marR="13418">
              <a:lnSpc>
                <a:spcPct val="97833"/>
              </a:lnSpc>
              <a:spcBef>
                <a:spcPts val="35"/>
              </a:spcBef>
            </a:pPr>
            <a:r>
              <a:rPr sz="650" spc="0" dirty="0">
                <a:latin typeface="Raleway" panose="020B0503030101060003" pitchFamily="34" charset="-52"/>
                <a:cs typeface="Raleway ExtraBold"/>
              </a:rPr>
              <a:t>GL accounts</a:t>
            </a:r>
            <a:endParaRPr sz="650" dirty="0">
              <a:latin typeface="Raleway" panose="020B0503030101060003" pitchFamily="34" charset="-52"/>
              <a:cs typeface="Raleway ExtraBold"/>
            </a:endParaRPr>
          </a:p>
          <a:p>
            <a:pPr marL="12703" marR="13418">
              <a:lnSpc>
                <a:spcPct val="97833"/>
              </a:lnSpc>
              <a:spcBef>
                <a:spcPts val="405"/>
              </a:spcBef>
            </a:pPr>
            <a:r>
              <a:rPr sz="650" dirty="0">
                <a:latin typeface="Raleway" panose="020B0503030101060003" pitchFamily="34" charset="-52"/>
                <a:cs typeface="Raleway ExtraBold"/>
              </a:rPr>
              <a:t>Suspicious</a:t>
            </a:r>
            <a:r>
              <a:rPr sz="650" spc="9" dirty="0">
                <a:latin typeface="Raleway" panose="020B0503030101060003" pitchFamily="34" charset="-52"/>
                <a:cs typeface="Raleway ExtraBold"/>
              </a:rPr>
              <a:t> </a:t>
            </a:r>
            <a:r>
              <a:rPr sz="650" spc="0" dirty="0">
                <a:latin typeface="Raleway" panose="020B0503030101060003" pitchFamily="34" charset="-52"/>
                <a:cs typeface="Raleway ExtraBold"/>
              </a:rPr>
              <a:t>Expenses</a:t>
            </a:r>
            <a:endParaRPr sz="650" dirty="0">
              <a:latin typeface="Raleway" panose="020B0503030101060003" pitchFamily="34" charset="-52"/>
              <a:cs typeface="Raleway ExtraBold"/>
            </a:endParaRPr>
          </a:p>
          <a:p>
            <a:pPr marL="12703" marR="15413">
              <a:lnSpc>
                <a:spcPts val="763"/>
              </a:lnSpc>
              <a:spcBef>
                <a:spcPts val="405"/>
              </a:spcBef>
            </a:pPr>
            <a:r>
              <a:rPr sz="650" spc="-1" dirty="0">
                <a:latin typeface="Raleway" panose="020B0503030101060003" pitchFamily="34" charset="-52"/>
                <a:cs typeface="Raleway ExtraBold"/>
              </a:rPr>
              <a:t>Vendor related documents without Pos</a:t>
            </a:r>
            <a:endParaRPr sz="650" dirty="0">
              <a:latin typeface="Raleway" panose="020B0503030101060003" pitchFamily="34" charset="-52"/>
              <a:cs typeface="Raleway ExtraBold"/>
            </a:endParaRPr>
          </a:p>
        </p:txBody>
      </p:sp>
      <p:sp>
        <p:nvSpPr>
          <p:cNvPr id="34" name="object 10"/>
          <p:cNvSpPr txBox="1"/>
          <p:nvPr/>
        </p:nvSpPr>
        <p:spPr>
          <a:xfrm>
            <a:off x="4298951" y="206414"/>
            <a:ext cx="609599" cy="124749"/>
          </a:xfrm>
          <a:prstGeom prst="rect">
            <a:avLst/>
          </a:prstGeom>
        </p:spPr>
        <p:txBody>
          <a:bodyPr wrap="square" lIns="0" tIns="3810" rIns="0" bIns="0" rtlCol="0">
            <a:noAutofit/>
          </a:bodyPr>
          <a:lstStyle/>
          <a:p>
            <a:pPr marL="12700">
              <a:lnSpc>
                <a:spcPct val="97833"/>
              </a:lnSpc>
            </a:pPr>
            <a:r>
              <a:rPr sz="500" dirty="0">
                <a:solidFill>
                  <a:srgbClr val="1D1A16"/>
                </a:solidFill>
                <a:latin typeface="Raleway" panose="020B0503030101060003" pitchFamily="34" charset="-52"/>
                <a:cs typeface="Raleway ExtraBold"/>
              </a:rPr>
              <a:t>info@skywind.com</a:t>
            </a:r>
            <a:endParaRPr sz="500" dirty="0">
              <a:latin typeface="Raleway" panose="020B0503030101060003" pitchFamily="34" charset="-52"/>
              <a:cs typeface="Raleway ExtraBold"/>
            </a:endParaRPr>
          </a:p>
        </p:txBody>
      </p:sp>
      <p:sp>
        <p:nvSpPr>
          <p:cNvPr id="35" name="object 9"/>
          <p:cNvSpPr txBox="1"/>
          <p:nvPr/>
        </p:nvSpPr>
        <p:spPr>
          <a:xfrm>
            <a:off x="4908550" y="206414"/>
            <a:ext cx="723466" cy="124749"/>
          </a:xfrm>
          <a:prstGeom prst="rect">
            <a:avLst/>
          </a:prstGeom>
        </p:spPr>
        <p:txBody>
          <a:bodyPr wrap="square" lIns="0" tIns="3810" rIns="0" bIns="0" rtlCol="0">
            <a:noAutofit/>
          </a:bodyPr>
          <a:lstStyle/>
          <a:p>
            <a:pPr marL="12700">
              <a:lnSpc>
                <a:spcPct val="97833"/>
              </a:lnSpc>
            </a:pPr>
            <a:r>
              <a:rPr sz="500" spc="0" dirty="0">
                <a:solidFill>
                  <a:srgbClr val="1D1A16"/>
                </a:solidFill>
                <a:latin typeface="Raleway" panose="020B0503030101060003" pitchFamily="34" charset="-52"/>
                <a:cs typeface="Raleway ExtraBold"/>
              </a:rPr>
              <a:t>|   </a:t>
            </a:r>
            <a:r>
              <a:rPr sz="500" spc="39" dirty="0">
                <a:solidFill>
                  <a:srgbClr val="1D1A16"/>
                </a:solidFill>
                <a:latin typeface="Raleway" panose="020B0503030101060003" pitchFamily="34" charset="-52"/>
                <a:cs typeface="Raleway ExtraBold"/>
              </a:rPr>
              <a:t> </a:t>
            </a:r>
            <a:r>
              <a:rPr sz="500" b="1" spc="0" dirty="0">
                <a:solidFill>
                  <a:srgbClr val="1D1A16"/>
                </a:solidFill>
                <a:latin typeface="Raleway" panose="020B0503030101060003" pitchFamily="34" charset="-52"/>
                <a:cs typeface="Raleway ExtraBold"/>
              </a:rPr>
              <a:t>www.skywind.com</a:t>
            </a:r>
            <a:endParaRPr sz="500" dirty="0">
              <a:latin typeface="Raleway" panose="020B0503030101060003" pitchFamily="34" charset="-52"/>
              <a:cs typeface="Raleway ExtraBol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2400</TotalTime>
  <Words>629</Words>
  <Application>Microsoft Office PowerPoint</Application>
  <PresentationFormat>Custom</PresentationFormat>
  <Paragraphs>144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Arial</vt:lpstr>
      <vt:lpstr>Calibri</vt:lpstr>
      <vt:lpstr>Raleway</vt:lpstr>
      <vt:lpstr>Raleway ExtraBold</vt:lpstr>
      <vt:lpstr>Brady Bunch Remastered</vt:lpstr>
      <vt:lpstr>Verdana</vt:lpstr>
      <vt:lpstr>Raleway SemiBold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Администратор</dc:creator>
  <cp:lastModifiedBy>Skywind</cp:lastModifiedBy>
  <cp:revision>24</cp:revision>
  <dcterms:modified xsi:type="dcterms:W3CDTF">2020-01-16T10:57:52Z</dcterms:modified>
</cp:coreProperties>
</file>